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1"/>
  </p:notesMasterIdLst>
  <p:sldIdLst>
    <p:sldId id="556" r:id="rId2"/>
    <p:sldId id="263" r:id="rId3"/>
    <p:sldId id="537" r:id="rId4"/>
    <p:sldId id="421" r:id="rId5"/>
    <p:sldId id="342" r:id="rId6"/>
    <p:sldId id="578" r:id="rId7"/>
    <p:sldId id="343" r:id="rId8"/>
    <p:sldId id="536" r:id="rId9"/>
    <p:sldId id="584" r:id="rId10"/>
    <p:sldId id="425" r:id="rId11"/>
    <p:sldId id="581" r:id="rId12"/>
    <p:sldId id="582" r:id="rId13"/>
    <p:sldId id="560" r:id="rId14"/>
    <p:sldId id="561" r:id="rId15"/>
    <p:sldId id="562" r:id="rId16"/>
    <p:sldId id="563" r:id="rId17"/>
    <p:sldId id="564" r:id="rId18"/>
    <p:sldId id="565" r:id="rId19"/>
    <p:sldId id="566" r:id="rId20"/>
    <p:sldId id="567" r:id="rId21"/>
    <p:sldId id="568" r:id="rId22"/>
    <p:sldId id="569" r:id="rId23"/>
    <p:sldId id="570" r:id="rId24"/>
    <p:sldId id="613" r:id="rId25"/>
    <p:sldId id="466" r:id="rId26"/>
    <p:sldId id="473" r:id="rId27"/>
    <p:sldId id="371" r:id="rId28"/>
    <p:sldId id="422" r:id="rId29"/>
    <p:sldId id="265" r:id="rId30"/>
    <p:sldId id="266" r:id="rId31"/>
    <p:sldId id="267" r:id="rId32"/>
    <p:sldId id="544" r:id="rId33"/>
    <p:sldId id="611" r:id="rId34"/>
    <p:sldId id="483" r:id="rId35"/>
    <p:sldId id="488" r:id="rId36"/>
    <p:sldId id="489" r:id="rId37"/>
    <p:sldId id="490" r:id="rId38"/>
    <p:sldId id="491" r:id="rId39"/>
    <p:sldId id="542" r:id="rId40"/>
    <p:sldId id="543" r:id="rId41"/>
    <p:sldId id="437" r:id="rId42"/>
    <p:sldId id="280" r:id="rId43"/>
    <p:sldId id="279" r:id="rId44"/>
    <p:sldId id="374" r:id="rId45"/>
    <p:sldId id="281" r:id="rId46"/>
    <p:sldId id="373" r:id="rId47"/>
    <p:sldId id="282" r:id="rId48"/>
    <p:sldId id="375" r:id="rId49"/>
    <p:sldId id="372" r:id="rId50"/>
    <p:sldId id="423" r:id="rId51"/>
    <p:sldId id="284" r:id="rId52"/>
    <p:sldId id="377" r:id="rId53"/>
    <p:sldId id="378" r:id="rId54"/>
    <p:sldId id="308" r:id="rId55"/>
    <p:sldId id="376" r:id="rId56"/>
    <p:sldId id="315" r:id="rId57"/>
    <p:sldId id="310" r:id="rId58"/>
    <p:sldId id="316" r:id="rId59"/>
    <p:sldId id="311" r:id="rId60"/>
    <p:sldId id="312" r:id="rId61"/>
    <p:sldId id="379" r:id="rId62"/>
    <p:sldId id="313" r:id="rId63"/>
    <p:sldId id="380" r:id="rId64"/>
    <p:sldId id="317" r:id="rId65"/>
    <p:sldId id="286" r:id="rId66"/>
    <p:sldId id="285" r:id="rId67"/>
    <p:sldId id="381" r:id="rId68"/>
    <p:sldId id="287" r:id="rId69"/>
    <p:sldId id="382" r:id="rId70"/>
    <p:sldId id="383" r:id="rId71"/>
    <p:sldId id="384" r:id="rId72"/>
    <p:sldId id="386" r:id="rId73"/>
    <p:sldId id="389" r:id="rId74"/>
    <p:sldId id="288" r:id="rId75"/>
    <p:sldId id="289" r:id="rId76"/>
    <p:sldId id="392" r:id="rId77"/>
    <p:sldId id="610" r:id="rId78"/>
    <p:sldId id="394" r:id="rId79"/>
    <p:sldId id="290" r:id="rId80"/>
    <p:sldId id="292" r:id="rId81"/>
    <p:sldId id="294" r:id="rId82"/>
    <p:sldId id="295" r:id="rId83"/>
    <p:sldId id="395" r:id="rId84"/>
    <p:sldId id="396" r:id="rId85"/>
    <p:sldId id="297" r:id="rId86"/>
    <p:sldId id="300" r:id="rId87"/>
    <p:sldId id="301" r:id="rId88"/>
    <p:sldId id="302" r:id="rId89"/>
    <p:sldId id="303" r:id="rId90"/>
    <p:sldId id="304" r:id="rId91"/>
    <p:sldId id="323" r:id="rId92"/>
    <p:sldId id="406" r:id="rId93"/>
    <p:sldId id="405" r:id="rId94"/>
    <p:sldId id="407" r:id="rId95"/>
    <p:sldId id="408" r:id="rId96"/>
    <p:sldId id="409" r:id="rId97"/>
    <p:sldId id="418" r:id="rId98"/>
    <p:sldId id="410" r:id="rId99"/>
    <p:sldId id="615" r:id="rId100"/>
    <p:sldId id="391" r:id="rId101"/>
    <p:sldId id="363" r:id="rId102"/>
    <p:sldId id="481" r:id="rId103"/>
    <p:sldId id="360" r:id="rId104"/>
    <p:sldId id="482" r:id="rId105"/>
    <p:sldId id="362" r:id="rId106"/>
    <p:sldId id="545" r:id="rId107"/>
    <p:sldId id="424" r:id="rId108"/>
    <p:sldId id="546" r:id="rId109"/>
    <p:sldId id="547" r:id="rId110"/>
    <p:sldId id="334" r:id="rId111"/>
    <p:sldId id="335" r:id="rId112"/>
    <p:sldId id="336" r:id="rId113"/>
    <p:sldId id="337" r:id="rId114"/>
    <p:sldId id="338" r:id="rId115"/>
    <p:sldId id="339" r:id="rId116"/>
    <p:sldId id="340" r:id="rId117"/>
    <p:sldId id="341" r:id="rId118"/>
    <p:sldId id="306" r:id="rId119"/>
    <p:sldId id="534" r:id="rId1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12" autoAdjust="0"/>
    <p:restoredTop sz="87201" autoAdjust="0"/>
  </p:normalViewPr>
  <p:slideViewPr>
    <p:cSldViewPr snapToGrid="0">
      <p:cViewPr varScale="1">
        <p:scale>
          <a:sx n="80" d="100"/>
          <a:sy n="80" d="100"/>
        </p:scale>
        <p:origin x="23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DF6357-1EBE-4A79-9AE1-9CD95710D193}" type="doc">
      <dgm:prSet loTypeId="urn:microsoft.com/office/officeart/2005/8/layout/hierarchy2" loCatId="hierarchy" qsTypeId="urn:microsoft.com/office/officeart/2005/8/quickstyle/3d1" qsCatId="3D" csTypeId="urn:microsoft.com/office/officeart/2005/8/colors/colorful5" csCatId="colorful" phldr="1"/>
      <dgm:spPr/>
      <dgm:t>
        <a:bodyPr/>
        <a:lstStyle/>
        <a:p>
          <a:endParaRPr lang="en-US"/>
        </a:p>
      </dgm:t>
    </dgm:pt>
    <dgm:pt modelId="{2D903990-5EBE-4AD5-865E-7D561354F8AB}">
      <dgm:prSet phldrT="[Text]" custT="1"/>
      <dgm:spPr/>
      <dgm:t>
        <a:bodyPr/>
        <a:lstStyle/>
        <a:p>
          <a:r>
            <a:rPr lang="en-US" sz="2800" b="1" dirty="0" err="1">
              <a:solidFill>
                <a:schemeClr val="tx1"/>
              </a:solidFill>
              <a:latin typeface="Arial" panose="020B0604020202020204" pitchFamily="34" charset="0"/>
              <a:cs typeface="Arial" panose="020B0604020202020204" pitchFamily="34" charset="0"/>
            </a:rPr>
            <a:t>Luật</a:t>
          </a:r>
          <a:r>
            <a:rPr lang="en-US" sz="2800" b="1" dirty="0">
              <a:solidFill>
                <a:schemeClr val="tx1"/>
              </a:solidFill>
              <a:latin typeface="Arial" panose="020B0604020202020204" pitchFamily="34" charset="0"/>
              <a:cs typeface="Arial" panose="020B0604020202020204" pitchFamily="34" charset="0"/>
            </a:rPr>
            <a:t> PCCC</a:t>
          </a:r>
        </a:p>
        <a:p>
          <a:r>
            <a:rPr lang="en-US" sz="2800" b="1" dirty="0">
              <a:solidFill>
                <a:schemeClr val="tx1"/>
              </a:solidFill>
              <a:latin typeface="Arial" panose="020B0604020202020204" pitchFamily="34" charset="0"/>
              <a:cs typeface="Arial" panose="020B0604020202020204" pitchFamily="34" charset="0"/>
            </a:rPr>
            <a:t>55/2024/QH15</a:t>
          </a:r>
        </a:p>
      </dgm:t>
    </dgm:pt>
    <dgm:pt modelId="{9F84ECE5-80AB-4B27-A45B-64DD7407B706}" type="parTrans" cxnId="{8791AD7A-F1F8-41A8-A7C6-C62A34381E35}">
      <dgm:prSet/>
      <dgm:spPr/>
      <dgm:t>
        <a:bodyPr/>
        <a:lstStyle/>
        <a:p>
          <a:endParaRPr lang="en-US">
            <a:latin typeface="Arial" panose="020B0604020202020204" pitchFamily="34" charset="0"/>
            <a:cs typeface="Arial" panose="020B0604020202020204" pitchFamily="34" charset="0"/>
          </a:endParaRPr>
        </a:p>
      </dgm:t>
    </dgm:pt>
    <dgm:pt modelId="{DF02A724-9986-4B58-B7F3-9838ACE0D17E}" type="sibTrans" cxnId="{8791AD7A-F1F8-41A8-A7C6-C62A34381E35}">
      <dgm:prSet/>
      <dgm:spPr/>
      <dgm:t>
        <a:bodyPr/>
        <a:lstStyle/>
        <a:p>
          <a:endParaRPr lang="en-US">
            <a:latin typeface="Arial" panose="020B0604020202020204" pitchFamily="34" charset="0"/>
            <a:cs typeface="Arial" panose="020B0604020202020204" pitchFamily="34" charset="0"/>
          </a:endParaRPr>
        </a:p>
      </dgm:t>
    </dgm:pt>
    <dgm:pt modelId="{4E1B5F3E-CCFB-4685-BFC7-1CF9AE2FDD70}">
      <dgm:prSet phldrT="[Text]" custT="1"/>
      <dgm:spPr/>
      <dgm:t>
        <a:bodyPr/>
        <a:lstStyle/>
        <a:p>
          <a:r>
            <a:rPr lang="en-US" sz="2000" dirty="0" err="1">
              <a:latin typeface="Arial" panose="020B0604020202020204" pitchFamily="34" charset="0"/>
              <a:cs typeface="Arial" panose="020B0604020202020204" pitchFamily="34" charset="0"/>
            </a:rPr>
            <a:t>Nghị</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định</a:t>
          </a:r>
          <a:r>
            <a:rPr lang="en-US" sz="2000" dirty="0">
              <a:latin typeface="Arial" panose="020B0604020202020204" pitchFamily="34" charset="0"/>
              <a:cs typeface="Arial" panose="020B0604020202020204" pitchFamily="34" charset="0"/>
            </a:rPr>
            <a:t> 105</a:t>
          </a:r>
          <a:r>
            <a:rPr lang="en-US" sz="2000" b="0" i="0" dirty="0">
              <a:latin typeface="Arial" panose="020B0604020202020204" pitchFamily="34" charset="0"/>
              <a:cs typeface="Arial" panose="020B0604020202020204" pitchFamily="34" charset="0"/>
            </a:rPr>
            <a:t>/2025/NĐ-CP: </a:t>
          </a:r>
          <a:r>
            <a:rPr lang="en-US" sz="2000" b="0" i="0" dirty="0" err="1">
              <a:latin typeface="Arial" panose="020B0604020202020204" pitchFamily="34" charset="0"/>
              <a:cs typeface="Arial" panose="020B0604020202020204" pitchFamily="34" charset="0"/>
            </a:rPr>
            <a:t>Quy</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định</a:t>
          </a:r>
          <a:r>
            <a:rPr lang="en-US" sz="2000" b="0" i="0" dirty="0">
              <a:latin typeface="Arial" panose="020B0604020202020204" pitchFamily="34" charset="0"/>
              <a:cs typeface="Arial" panose="020B0604020202020204" pitchFamily="34" charset="0"/>
            </a:rPr>
            <a:t> chi </a:t>
          </a:r>
          <a:r>
            <a:rPr lang="en-US" sz="2000" b="0" i="0" dirty="0" err="1">
              <a:latin typeface="Arial" panose="020B0604020202020204" pitchFamily="34" charset="0"/>
              <a:cs typeface="Arial" panose="020B0604020202020204" pitchFamily="34" charset="0"/>
            </a:rPr>
            <a:t>tiết</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thi</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hành</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một</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số</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điều</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của</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Luật</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Phòng</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cháy</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và</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chữa</a:t>
          </a:r>
          <a:r>
            <a:rPr lang="en-US" sz="2000" b="0" i="0" dirty="0">
              <a:latin typeface="Arial" panose="020B0604020202020204" pitchFamily="34" charset="0"/>
              <a:cs typeface="Arial" panose="020B0604020202020204" pitchFamily="34" charset="0"/>
            </a:rPr>
            <a:t> </a:t>
          </a:r>
          <a:r>
            <a:rPr lang="en-US" sz="2000" b="0" i="0" dirty="0" err="1">
              <a:latin typeface="Arial" panose="020B0604020202020204" pitchFamily="34" charset="0"/>
              <a:cs typeface="Arial" panose="020B0604020202020204" pitchFamily="34" charset="0"/>
            </a:rPr>
            <a:t>cháy</a:t>
          </a:r>
          <a:endParaRPr lang="en-US" sz="2000" b="0" dirty="0">
            <a:latin typeface="Arial" panose="020B0604020202020204" pitchFamily="34" charset="0"/>
            <a:cs typeface="Arial" panose="020B0604020202020204" pitchFamily="34" charset="0"/>
          </a:endParaRPr>
        </a:p>
      </dgm:t>
    </dgm:pt>
    <dgm:pt modelId="{DBF99B2B-3FCE-471B-9BA4-F77F03F4ADC0}" type="parTrans" cxnId="{CFA93F70-C3E3-4CD4-9611-12E59C5CA0DC}">
      <dgm:prSet/>
      <dgm:spPr/>
      <dgm:t>
        <a:bodyPr/>
        <a:lstStyle/>
        <a:p>
          <a:endParaRPr lang="en-US">
            <a:latin typeface="Arial" panose="020B0604020202020204" pitchFamily="34" charset="0"/>
            <a:cs typeface="Arial" panose="020B0604020202020204" pitchFamily="34" charset="0"/>
          </a:endParaRPr>
        </a:p>
      </dgm:t>
    </dgm:pt>
    <dgm:pt modelId="{FD84A14D-921E-4A24-AC92-746ABE7A14CD}" type="sibTrans" cxnId="{CFA93F70-C3E3-4CD4-9611-12E59C5CA0DC}">
      <dgm:prSet/>
      <dgm:spPr/>
      <dgm:t>
        <a:bodyPr/>
        <a:lstStyle/>
        <a:p>
          <a:endParaRPr lang="en-US">
            <a:latin typeface="Arial" panose="020B0604020202020204" pitchFamily="34" charset="0"/>
            <a:cs typeface="Arial" panose="020B0604020202020204" pitchFamily="34" charset="0"/>
          </a:endParaRPr>
        </a:p>
      </dgm:t>
    </dgm:pt>
    <dgm:pt modelId="{9FBFE5B6-5CF8-42B8-9F3D-AFCB713472E0}">
      <dgm:prSet phldrT="[Text]" custT="1"/>
      <dgm:spPr/>
      <dgm:t>
        <a:bodyPr/>
        <a:lstStyle/>
        <a:p>
          <a:r>
            <a:rPr lang="en-US" sz="2000" dirty="0" err="1">
              <a:latin typeface="Arial" panose="020B0604020202020204" pitchFamily="34" charset="0"/>
              <a:cs typeface="Arial" panose="020B0604020202020204" pitchFamily="34" charset="0"/>
            </a:rPr>
            <a:t>Thông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tư</a:t>
          </a:r>
          <a:r>
            <a:rPr lang="en-US" sz="2000" dirty="0">
              <a:latin typeface="Arial" panose="020B0604020202020204" pitchFamily="34" charset="0"/>
              <a:cs typeface="Arial" panose="020B0604020202020204" pitchFamily="34" charset="0"/>
            </a:rPr>
            <a:t> 36/2025/TT-BCA: </a:t>
          </a:r>
          <a:r>
            <a:rPr lang="vi-VN" sz="2000" b="0" dirty="0">
              <a:latin typeface="Arial" panose="020B0604020202020204" pitchFamily="34" charset="0"/>
              <a:cs typeface="Arial" panose="020B0604020202020204" pitchFamily="34" charset="0"/>
            </a:rPr>
            <a:t>Quy định chi tiết thi hành một số điều của luật PCCC và nghị định </a:t>
          </a:r>
          <a:r>
            <a:rPr lang="en-US" sz="2000" b="0" i="0" dirty="0">
              <a:latin typeface="Arial" panose="020B0604020202020204" pitchFamily="34" charset="0"/>
              <a:cs typeface="Arial" panose="020B0604020202020204" pitchFamily="34" charset="0"/>
            </a:rPr>
            <a:t>105/2025/NĐ-CP</a:t>
          </a:r>
          <a:endParaRPr lang="en-US" sz="2000" b="0" dirty="0">
            <a:latin typeface="Arial" panose="020B0604020202020204" pitchFamily="34" charset="0"/>
            <a:cs typeface="Arial" panose="020B0604020202020204" pitchFamily="34" charset="0"/>
          </a:endParaRPr>
        </a:p>
      </dgm:t>
    </dgm:pt>
    <dgm:pt modelId="{FF299F93-1F33-4DCC-A3C5-ADB313FA2F49}" type="parTrans" cxnId="{D1284CE8-49BE-42A7-BBE9-B2781A7E9278}">
      <dgm:prSet/>
      <dgm:spPr/>
      <dgm:t>
        <a:bodyPr/>
        <a:lstStyle/>
        <a:p>
          <a:endParaRPr lang="en-US">
            <a:latin typeface="Arial" panose="020B0604020202020204" pitchFamily="34" charset="0"/>
            <a:cs typeface="Arial" panose="020B0604020202020204" pitchFamily="34" charset="0"/>
          </a:endParaRPr>
        </a:p>
      </dgm:t>
    </dgm:pt>
    <dgm:pt modelId="{C1A33DF4-B26D-4474-B578-01B4F19C18F7}" type="sibTrans" cxnId="{D1284CE8-49BE-42A7-BBE9-B2781A7E9278}">
      <dgm:prSet/>
      <dgm:spPr/>
      <dgm:t>
        <a:bodyPr/>
        <a:lstStyle/>
        <a:p>
          <a:endParaRPr lang="en-US">
            <a:latin typeface="Arial" panose="020B0604020202020204" pitchFamily="34" charset="0"/>
            <a:cs typeface="Arial" panose="020B0604020202020204" pitchFamily="34" charset="0"/>
          </a:endParaRPr>
        </a:p>
      </dgm:t>
    </dgm:pt>
    <dgm:pt modelId="{64F73BD0-9437-46CC-8C67-09DB5534B42B}" type="pres">
      <dgm:prSet presAssocID="{15DF6357-1EBE-4A79-9AE1-9CD95710D193}" presName="diagram" presStyleCnt="0">
        <dgm:presLayoutVars>
          <dgm:chPref val="1"/>
          <dgm:dir/>
          <dgm:animOne val="branch"/>
          <dgm:animLvl val="lvl"/>
          <dgm:resizeHandles val="exact"/>
        </dgm:presLayoutVars>
      </dgm:prSet>
      <dgm:spPr/>
    </dgm:pt>
    <dgm:pt modelId="{DE874818-91B2-4ECE-8A1B-0CFD5A46CB2A}" type="pres">
      <dgm:prSet presAssocID="{2D903990-5EBE-4AD5-865E-7D561354F8AB}" presName="root1" presStyleCnt="0"/>
      <dgm:spPr/>
    </dgm:pt>
    <dgm:pt modelId="{6A193449-500E-4E29-8781-D59CBB001938}" type="pres">
      <dgm:prSet presAssocID="{2D903990-5EBE-4AD5-865E-7D561354F8AB}" presName="LevelOneTextNode" presStyleLbl="node0" presStyleIdx="0" presStyleCnt="1">
        <dgm:presLayoutVars>
          <dgm:chPref val="3"/>
        </dgm:presLayoutVars>
      </dgm:prSet>
      <dgm:spPr/>
    </dgm:pt>
    <dgm:pt modelId="{2D086F13-0E75-4C74-95FB-366FC057B571}" type="pres">
      <dgm:prSet presAssocID="{2D903990-5EBE-4AD5-865E-7D561354F8AB}" presName="level2hierChild" presStyleCnt="0"/>
      <dgm:spPr/>
    </dgm:pt>
    <dgm:pt modelId="{80E99140-5A59-4558-A243-B443320CCF13}" type="pres">
      <dgm:prSet presAssocID="{DBF99B2B-3FCE-471B-9BA4-F77F03F4ADC0}" presName="conn2-1" presStyleLbl="parChTrans1D2" presStyleIdx="0" presStyleCnt="2"/>
      <dgm:spPr/>
    </dgm:pt>
    <dgm:pt modelId="{A54FC7A5-5B28-449A-9F42-72B277FD1A50}" type="pres">
      <dgm:prSet presAssocID="{DBF99B2B-3FCE-471B-9BA4-F77F03F4ADC0}" presName="connTx" presStyleLbl="parChTrans1D2" presStyleIdx="0" presStyleCnt="2"/>
      <dgm:spPr/>
    </dgm:pt>
    <dgm:pt modelId="{556CC085-6388-42DD-96AC-B955D6CBEAC1}" type="pres">
      <dgm:prSet presAssocID="{4E1B5F3E-CCFB-4685-BFC7-1CF9AE2FDD70}" presName="root2" presStyleCnt="0"/>
      <dgm:spPr/>
    </dgm:pt>
    <dgm:pt modelId="{EC49DA5C-E1F5-4206-BF8D-05609A8030FD}" type="pres">
      <dgm:prSet presAssocID="{4E1B5F3E-CCFB-4685-BFC7-1CF9AE2FDD70}" presName="LevelTwoTextNode" presStyleLbl="node2" presStyleIdx="0" presStyleCnt="2" custScaleX="129918">
        <dgm:presLayoutVars>
          <dgm:chPref val="3"/>
        </dgm:presLayoutVars>
      </dgm:prSet>
      <dgm:spPr/>
    </dgm:pt>
    <dgm:pt modelId="{E1048E82-0062-4B40-BD48-60D00918589E}" type="pres">
      <dgm:prSet presAssocID="{4E1B5F3E-CCFB-4685-BFC7-1CF9AE2FDD70}" presName="level3hierChild" presStyleCnt="0"/>
      <dgm:spPr/>
    </dgm:pt>
    <dgm:pt modelId="{5902E904-F889-4676-98BC-ABBC752BC252}" type="pres">
      <dgm:prSet presAssocID="{FF299F93-1F33-4DCC-A3C5-ADB313FA2F49}" presName="conn2-1" presStyleLbl="parChTrans1D2" presStyleIdx="1" presStyleCnt="2"/>
      <dgm:spPr/>
    </dgm:pt>
    <dgm:pt modelId="{931E1552-7950-4EF7-801C-7BE53AC279B5}" type="pres">
      <dgm:prSet presAssocID="{FF299F93-1F33-4DCC-A3C5-ADB313FA2F49}" presName="connTx" presStyleLbl="parChTrans1D2" presStyleIdx="1" presStyleCnt="2"/>
      <dgm:spPr/>
    </dgm:pt>
    <dgm:pt modelId="{D8B75E67-89EF-45AE-9433-552F6C30F5DF}" type="pres">
      <dgm:prSet presAssocID="{9FBFE5B6-5CF8-42B8-9F3D-AFCB713472E0}" presName="root2" presStyleCnt="0"/>
      <dgm:spPr/>
    </dgm:pt>
    <dgm:pt modelId="{C159C475-77B3-4768-817E-DFA280117D03}" type="pres">
      <dgm:prSet presAssocID="{9FBFE5B6-5CF8-42B8-9F3D-AFCB713472E0}" presName="LevelTwoTextNode" presStyleLbl="node2" presStyleIdx="1" presStyleCnt="2" custScaleX="129918">
        <dgm:presLayoutVars>
          <dgm:chPref val="3"/>
        </dgm:presLayoutVars>
      </dgm:prSet>
      <dgm:spPr/>
    </dgm:pt>
    <dgm:pt modelId="{516BBDD4-7F31-4423-90A0-C98A7214B74F}" type="pres">
      <dgm:prSet presAssocID="{9FBFE5B6-5CF8-42B8-9F3D-AFCB713472E0}" presName="level3hierChild" presStyleCnt="0"/>
      <dgm:spPr/>
    </dgm:pt>
  </dgm:ptLst>
  <dgm:cxnLst>
    <dgm:cxn modelId="{7B241717-CCA6-4963-AA74-15C2B9E0F780}" type="presOf" srcId="{4E1B5F3E-CCFB-4685-BFC7-1CF9AE2FDD70}" destId="{EC49DA5C-E1F5-4206-BF8D-05609A8030FD}" srcOrd="0" destOrd="0" presId="urn:microsoft.com/office/officeart/2005/8/layout/hierarchy2"/>
    <dgm:cxn modelId="{9A4B9755-F0B3-46B6-8312-30A4DEBA2ADD}" type="presOf" srcId="{DBF99B2B-3FCE-471B-9BA4-F77F03F4ADC0}" destId="{A54FC7A5-5B28-449A-9F42-72B277FD1A50}" srcOrd="1" destOrd="0" presId="urn:microsoft.com/office/officeart/2005/8/layout/hierarchy2"/>
    <dgm:cxn modelId="{208F4466-61A0-4D1D-817E-0AF6ED40A3AC}" type="presOf" srcId="{FF299F93-1F33-4DCC-A3C5-ADB313FA2F49}" destId="{5902E904-F889-4676-98BC-ABBC752BC252}" srcOrd="0" destOrd="0" presId="urn:microsoft.com/office/officeart/2005/8/layout/hierarchy2"/>
    <dgm:cxn modelId="{AC3EEF6A-0506-4EC9-BDA4-3122BD2CF8E4}" type="presOf" srcId="{15DF6357-1EBE-4A79-9AE1-9CD95710D193}" destId="{64F73BD0-9437-46CC-8C67-09DB5534B42B}" srcOrd="0" destOrd="0" presId="urn:microsoft.com/office/officeart/2005/8/layout/hierarchy2"/>
    <dgm:cxn modelId="{CFA93F70-C3E3-4CD4-9611-12E59C5CA0DC}" srcId="{2D903990-5EBE-4AD5-865E-7D561354F8AB}" destId="{4E1B5F3E-CCFB-4685-BFC7-1CF9AE2FDD70}" srcOrd="0" destOrd="0" parTransId="{DBF99B2B-3FCE-471B-9BA4-F77F03F4ADC0}" sibTransId="{FD84A14D-921E-4A24-AC92-746ABE7A14CD}"/>
    <dgm:cxn modelId="{8791AD7A-F1F8-41A8-A7C6-C62A34381E35}" srcId="{15DF6357-1EBE-4A79-9AE1-9CD95710D193}" destId="{2D903990-5EBE-4AD5-865E-7D561354F8AB}" srcOrd="0" destOrd="0" parTransId="{9F84ECE5-80AB-4B27-A45B-64DD7407B706}" sibTransId="{DF02A724-9986-4B58-B7F3-9838ACE0D17E}"/>
    <dgm:cxn modelId="{DC403CB1-8605-47D6-8CD2-46129BA1EF1C}" type="presOf" srcId="{2D903990-5EBE-4AD5-865E-7D561354F8AB}" destId="{6A193449-500E-4E29-8781-D59CBB001938}" srcOrd="0" destOrd="0" presId="urn:microsoft.com/office/officeart/2005/8/layout/hierarchy2"/>
    <dgm:cxn modelId="{3E6952D6-2D36-44DF-A185-1383CB7D9BB6}" type="presOf" srcId="{DBF99B2B-3FCE-471B-9BA4-F77F03F4ADC0}" destId="{80E99140-5A59-4558-A243-B443320CCF13}" srcOrd="0" destOrd="0" presId="urn:microsoft.com/office/officeart/2005/8/layout/hierarchy2"/>
    <dgm:cxn modelId="{84B24BDB-EA74-45F7-9105-F83CD824F744}" type="presOf" srcId="{FF299F93-1F33-4DCC-A3C5-ADB313FA2F49}" destId="{931E1552-7950-4EF7-801C-7BE53AC279B5}" srcOrd="1" destOrd="0" presId="urn:microsoft.com/office/officeart/2005/8/layout/hierarchy2"/>
    <dgm:cxn modelId="{D1284CE8-49BE-42A7-BBE9-B2781A7E9278}" srcId="{2D903990-5EBE-4AD5-865E-7D561354F8AB}" destId="{9FBFE5B6-5CF8-42B8-9F3D-AFCB713472E0}" srcOrd="1" destOrd="0" parTransId="{FF299F93-1F33-4DCC-A3C5-ADB313FA2F49}" sibTransId="{C1A33DF4-B26D-4474-B578-01B4F19C18F7}"/>
    <dgm:cxn modelId="{831DD0F6-B0E3-469D-A73E-D809D403122A}" type="presOf" srcId="{9FBFE5B6-5CF8-42B8-9F3D-AFCB713472E0}" destId="{C159C475-77B3-4768-817E-DFA280117D03}" srcOrd="0" destOrd="0" presId="urn:microsoft.com/office/officeart/2005/8/layout/hierarchy2"/>
    <dgm:cxn modelId="{F6CE6563-8F29-45F7-9572-593E58AD32DD}" type="presParOf" srcId="{64F73BD0-9437-46CC-8C67-09DB5534B42B}" destId="{DE874818-91B2-4ECE-8A1B-0CFD5A46CB2A}" srcOrd="0" destOrd="0" presId="urn:microsoft.com/office/officeart/2005/8/layout/hierarchy2"/>
    <dgm:cxn modelId="{35E6D35A-BF01-4520-BCF0-4A9CFA80FDA5}" type="presParOf" srcId="{DE874818-91B2-4ECE-8A1B-0CFD5A46CB2A}" destId="{6A193449-500E-4E29-8781-D59CBB001938}" srcOrd="0" destOrd="0" presId="urn:microsoft.com/office/officeart/2005/8/layout/hierarchy2"/>
    <dgm:cxn modelId="{6930AF50-C87C-4BD6-AFB6-6EB773BAF1FC}" type="presParOf" srcId="{DE874818-91B2-4ECE-8A1B-0CFD5A46CB2A}" destId="{2D086F13-0E75-4C74-95FB-366FC057B571}" srcOrd="1" destOrd="0" presId="urn:microsoft.com/office/officeart/2005/8/layout/hierarchy2"/>
    <dgm:cxn modelId="{2BA3832C-51DE-4453-AC57-3AC363904C43}" type="presParOf" srcId="{2D086F13-0E75-4C74-95FB-366FC057B571}" destId="{80E99140-5A59-4558-A243-B443320CCF13}" srcOrd="0" destOrd="0" presId="urn:microsoft.com/office/officeart/2005/8/layout/hierarchy2"/>
    <dgm:cxn modelId="{AA55504C-B390-4DFB-AF06-E9FCE14FCC9C}" type="presParOf" srcId="{80E99140-5A59-4558-A243-B443320CCF13}" destId="{A54FC7A5-5B28-449A-9F42-72B277FD1A50}" srcOrd="0" destOrd="0" presId="urn:microsoft.com/office/officeart/2005/8/layout/hierarchy2"/>
    <dgm:cxn modelId="{C5ED1EB4-D014-43AE-9E04-640417DAF6C9}" type="presParOf" srcId="{2D086F13-0E75-4C74-95FB-366FC057B571}" destId="{556CC085-6388-42DD-96AC-B955D6CBEAC1}" srcOrd="1" destOrd="0" presId="urn:microsoft.com/office/officeart/2005/8/layout/hierarchy2"/>
    <dgm:cxn modelId="{76010334-9595-488C-B565-6068FDD0D226}" type="presParOf" srcId="{556CC085-6388-42DD-96AC-B955D6CBEAC1}" destId="{EC49DA5C-E1F5-4206-BF8D-05609A8030FD}" srcOrd="0" destOrd="0" presId="urn:microsoft.com/office/officeart/2005/8/layout/hierarchy2"/>
    <dgm:cxn modelId="{004D8983-C645-40E4-8F56-C916717544C9}" type="presParOf" srcId="{556CC085-6388-42DD-96AC-B955D6CBEAC1}" destId="{E1048E82-0062-4B40-BD48-60D00918589E}" srcOrd="1" destOrd="0" presId="urn:microsoft.com/office/officeart/2005/8/layout/hierarchy2"/>
    <dgm:cxn modelId="{EEA013E6-FA9D-4751-A427-3F33413CB782}" type="presParOf" srcId="{2D086F13-0E75-4C74-95FB-366FC057B571}" destId="{5902E904-F889-4676-98BC-ABBC752BC252}" srcOrd="2" destOrd="0" presId="urn:microsoft.com/office/officeart/2005/8/layout/hierarchy2"/>
    <dgm:cxn modelId="{4FE700ED-2102-4132-9B73-B96329AB9736}" type="presParOf" srcId="{5902E904-F889-4676-98BC-ABBC752BC252}" destId="{931E1552-7950-4EF7-801C-7BE53AC279B5}" srcOrd="0" destOrd="0" presId="urn:microsoft.com/office/officeart/2005/8/layout/hierarchy2"/>
    <dgm:cxn modelId="{D4DE4C8C-3D21-41E4-B7B2-C7B8F27A5E52}" type="presParOf" srcId="{2D086F13-0E75-4C74-95FB-366FC057B571}" destId="{D8B75E67-89EF-45AE-9433-552F6C30F5DF}" srcOrd="3" destOrd="0" presId="urn:microsoft.com/office/officeart/2005/8/layout/hierarchy2"/>
    <dgm:cxn modelId="{69ECE93F-F138-45F1-91AB-8ACC35AFEB77}" type="presParOf" srcId="{D8B75E67-89EF-45AE-9433-552F6C30F5DF}" destId="{C159C475-77B3-4768-817E-DFA280117D03}" srcOrd="0" destOrd="0" presId="urn:microsoft.com/office/officeart/2005/8/layout/hierarchy2"/>
    <dgm:cxn modelId="{03E07EC9-EBBC-427B-B82A-EE22A936C85E}" type="presParOf" srcId="{D8B75E67-89EF-45AE-9433-552F6C30F5DF}" destId="{516BBDD4-7F31-4423-90A0-C98A7214B74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BDEE19C-8F59-4A80-90E3-06F7FD344CB0}" type="doc">
      <dgm:prSet loTypeId="urn:microsoft.com/office/officeart/2005/8/layout/arrow2" loCatId="process" qsTypeId="urn:microsoft.com/office/officeart/2005/8/quickstyle/simple1" qsCatId="simple" csTypeId="urn:microsoft.com/office/officeart/2005/8/colors/colorful4" csCatId="colorful" phldr="1"/>
      <dgm:spPr/>
    </dgm:pt>
    <dgm:pt modelId="{EC0E5C9A-ABE7-4CED-9756-F53CFC1B97D9}">
      <dgm:prSet phldrT="[Text]"/>
      <dgm:spPr/>
      <dgm:t>
        <a:bodyPr/>
        <a:lstStyle/>
        <a:p>
          <a:r>
            <a:rPr lang="en-US"/>
            <a:t>500kg</a:t>
          </a:r>
        </a:p>
        <a:p>
          <a:r>
            <a:rPr lang="en-US"/>
            <a:t>12m2</a:t>
          </a:r>
        </a:p>
      </dgm:t>
    </dgm:pt>
    <dgm:pt modelId="{9B5DFC40-868E-405F-90A9-86E60ADE9D0A}" type="parTrans" cxnId="{56543436-A66F-4254-9DF7-E1C714E4DDA4}">
      <dgm:prSet/>
      <dgm:spPr/>
      <dgm:t>
        <a:bodyPr/>
        <a:lstStyle/>
        <a:p>
          <a:endParaRPr lang="en-US"/>
        </a:p>
      </dgm:t>
    </dgm:pt>
    <dgm:pt modelId="{88C9D692-D891-4FEA-9B71-214763E14ED9}" type="sibTrans" cxnId="{56543436-A66F-4254-9DF7-E1C714E4DDA4}">
      <dgm:prSet/>
      <dgm:spPr/>
      <dgm:t>
        <a:bodyPr/>
        <a:lstStyle/>
        <a:p>
          <a:endParaRPr lang="en-US"/>
        </a:p>
      </dgm:t>
    </dgm:pt>
    <dgm:pt modelId="{DA67F4B7-01A6-4E1D-A290-511D42C288CA}">
      <dgm:prSet phldrT="[Text]"/>
      <dgm:spPr/>
      <dgm:t>
        <a:bodyPr/>
        <a:lstStyle/>
        <a:p>
          <a:r>
            <a:rPr lang="en-US"/>
            <a:t>Thêm 60kg/m2</a:t>
          </a:r>
        </a:p>
      </dgm:t>
    </dgm:pt>
    <dgm:pt modelId="{045B82A5-9711-400D-B176-69D05984B08C}" type="parTrans" cxnId="{CF33BABB-ABEA-48C3-8FB5-9444A383CBB6}">
      <dgm:prSet/>
      <dgm:spPr/>
      <dgm:t>
        <a:bodyPr/>
        <a:lstStyle/>
        <a:p>
          <a:endParaRPr lang="en-US"/>
        </a:p>
      </dgm:t>
    </dgm:pt>
    <dgm:pt modelId="{E80A06D0-B286-49EE-8A98-27606308DAD5}" type="sibTrans" cxnId="{CF33BABB-ABEA-48C3-8FB5-9444A383CBB6}">
      <dgm:prSet/>
      <dgm:spPr/>
      <dgm:t>
        <a:bodyPr/>
        <a:lstStyle/>
        <a:p>
          <a:endParaRPr lang="en-US"/>
        </a:p>
      </dgm:t>
    </dgm:pt>
    <dgm:pt modelId="{33354EF3-CBF7-42F2-9364-433E8DD416AD}">
      <dgm:prSet phldrT="[Text]"/>
      <dgm:spPr/>
      <dgm:t>
        <a:bodyPr/>
        <a:lstStyle/>
        <a:p>
          <a:r>
            <a:rPr lang="en-US"/>
            <a:t>Tối đa 1000kg</a:t>
          </a:r>
        </a:p>
      </dgm:t>
    </dgm:pt>
    <dgm:pt modelId="{765CBD32-5FB5-4F08-8B87-825E754EA911}" type="parTrans" cxnId="{8DE23A48-E861-484A-80AB-ABFF4B7FFFAD}">
      <dgm:prSet/>
      <dgm:spPr/>
      <dgm:t>
        <a:bodyPr/>
        <a:lstStyle/>
        <a:p>
          <a:endParaRPr lang="en-US"/>
        </a:p>
      </dgm:t>
    </dgm:pt>
    <dgm:pt modelId="{FE5AC785-36E5-453B-97A5-98177768395F}" type="sibTrans" cxnId="{8DE23A48-E861-484A-80AB-ABFF4B7FFFAD}">
      <dgm:prSet/>
      <dgm:spPr/>
      <dgm:t>
        <a:bodyPr/>
        <a:lstStyle/>
        <a:p>
          <a:endParaRPr lang="en-US"/>
        </a:p>
      </dgm:t>
    </dgm:pt>
    <dgm:pt modelId="{156DE8E1-5A17-4DDC-AAF0-D808660D6AA0}" type="pres">
      <dgm:prSet presAssocID="{ABDEE19C-8F59-4A80-90E3-06F7FD344CB0}" presName="arrowDiagram" presStyleCnt="0">
        <dgm:presLayoutVars>
          <dgm:chMax val="5"/>
          <dgm:dir/>
          <dgm:resizeHandles val="exact"/>
        </dgm:presLayoutVars>
      </dgm:prSet>
      <dgm:spPr/>
    </dgm:pt>
    <dgm:pt modelId="{3197E712-90CF-4E50-91AE-E010A0352E49}" type="pres">
      <dgm:prSet presAssocID="{ABDEE19C-8F59-4A80-90E3-06F7FD344CB0}" presName="arrow" presStyleLbl="bgShp" presStyleIdx="0" presStyleCnt="1"/>
      <dgm:spPr/>
    </dgm:pt>
    <dgm:pt modelId="{DE728874-ED75-479F-A280-CFD54976BAF4}" type="pres">
      <dgm:prSet presAssocID="{ABDEE19C-8F59-4A80-90E3-06F7FD344CB0}" presName="arrowDiagram3" presStyleCnt="0"/>
      <dgm:spPr/>
    </dgm:pt>
    <dgm:pt modelId="{A4FDC10F-172C-4396-A6CC-1290EF62E41B}" type="pres">
      <dgm:prSet presAssocID="{EC0E5C9A-ABE7-4CED-9756-F53CFC1B97D9}" presName="bullet3a" presStyleLbl="node1" presStyleIdx="0" presStyleCnt="3"/>
      <dgm:spPr/>
    </dgm:pt>
    <dgm:pt modelId="{4AA60034-3766-4E9F-B0E3-479A88EA1010}" type="pres">
      <dgm:prSet presAssocID="{EC0E5C9A-ABE7-4CED-9756-F53CFC1B97D9}" presName="textBox3a" presStyleLbl="revTx" presStyleIdx="0" presStyleCnt="3">
        <dgm:presLayoutVars>
          <dgm:bulletEnabled val="1"/>
        </dgm:presLayoutVars>
      </dgm:prSet>
      <dgm:spPr/>
    </dgm:pt>
    <dgm:pt modelId="{66F6A9FA-3637-4441-ACA1-A37EF54EB3E7}" type="pres">
      <dgm:prSet presAssocID="{DA67F4B7-01A6-4E1D-A290-511D42C288CA}" presName="bullet3b" presStyleLbl="node1" presStyleIdx="1" presStyleCnt="3"/>
      <dgm:spPr/>
    </dgm:pt>
    <dgm:pt modelId="{B826C827-5925-45EE-B0C7-36B042E4436E}" type="pres">
      <dgm:prSet presAssocID="{DA67F4B7-01A6-4E1D-A290-511D42C288CA}" presName="textBox3b" presStyleLbl="revTx" presStyleIdx="1" presStyleCnt="3">
        <dgm:presLayoutVars>
          <dgm:bulletEnabled val="1"/>
        </dgm:presLayoutVars>
      </dgm:prSet>
      <dgm:spPr/>
    </dgm:pt>
    <dgm:pt modelId="{166EDC59-B1B8-4EBD-B2F3-BACF82083BF7}" type="pres">
      <dgm:prSet presAssocID="{33354EF3-CBF7-42F2-9364-433E8DD416AD}" presName="bullet3c" presStyleLbl="node1" presStyleIdx="2" presStyleCnt="3"/>
      <dgm:spPr/>
    </dgm:pt>
    <dgm:pt modelId="{640549BB-D921-495D-9B8D-11CB5591F7CF}" type="pres">
      <dgm:prSet presAssocID="{33354EF3-CBF7-42F2-9364-433E8DD416AD}" presName="textBox3c" presStyleLbl="revTx" presStyleIdx="2" presStyleCnt="3">
        <dgm:presLayoutVars>
          <dgm:bulletEnabled val="1"/>
        </dgm:presLayoutVars>
      </dgm:prSet>
      <dgm:spPr/>
    </dgm:pt>
  </dgm:ptLst>
  <dgm:cxnLst>
    <dgm:cxn modelId="{7F6A5603-2B30-48F4-8281-A5E1FEB13B8D}" type="presOf" srcId="{DA67F4B7-01A6-4E1D-A290-511D42C288CA}" destId="{B826C827-5925-45EE-B0C7-36B042E4436E}" srcOrd="0" destOrd="0" presId="urn:microsoft.com/office/officeart/2005/8/layout/arrow2"/>
    <dgm:cxn modelId="{56543436-A66F-4254-9DF7-E1C714E4DDA4}" srcId="{ABDEE19C-8F59-4A80-90E3-06F7FD344CB0}" destId="{EC0E5C9A-ABE7-4CED-9756-F53CFC1B97D9}" srcOrd="0" destOrd="0" parTransId="{9B5DFC40-868E-405F-90A9-86E60ADE9D0A}" sibTransId="{88C9D692-D891-4FEA-9B71-214763E14ED9}"/>
    <dgm:cxn modelId="{8DE23A48-E861-484A-80AB-ABFF4B7FFFAD}" srcId="{ABDEE19C-8F59-4A80-90E3-06F7FD344CB0}" destId="{33354EF3-CBF7-42F2-9364-433E8DD416AD}" srcOrd="2" destOrd="0" parTransId="{765CBD32-5FB5-4F08-8B87-825E754EA911}" sibTransId="{FE5AC785-36E5-453B-97A5-98177768395F}"/>
    <dgm:cxn modelId="{353D7856-B103-4D39-850C-D0DA6040EBBA}" type="presOf" srcId="{ABDEE19C-8F59-4A80-90E3-06F7FD344CB0}" destId="{156DE8E1-5A17-4DDC-AAF0-D808660D6AA0}" srcOrd="0" destOrd="0" presId="urn:microsoft.com/office/officeart/2005/8/layout/arrow2"/>
    <dgm:cxn modelId="{8E60088A-1829-42B3-924C-0BA4EE66CEA6}" type="presOf" srcId="{33354EF3-CBF7-42F2-9364-433E8DD416AD}" destId="{640549BB-D921-495D-9B8D-11CB5591F7CF}" srcOrd="0" destOrd="0" presId="urn:microsoft.com/office/officeart/2005/8/layout/arrow2"/>
    <dgm:cxn modelId="{C60298B9-4DB1-424B-93C5-3C6E791F0C53}" type="presOf" srcId="{EC0E5C9A-ABE7-4CED-9756-F53CFC1B97D9}" destId="{4AA60034-3766-4E9F-B0E3-479A88EA1010}" srcOrd="0" destOrd="0" presId="urn:microsoft.com/office/officeart/2005/8/layout/arrow2"/>
    <dgm:cxn modelId="{CF33BABB-ABEA-48C3-8FB5-9444A383CBB6}" srcId="{ABDEE19C-8F59-4A80-90E3-06F7FD344CB0}" destId="{DA67F4B7-01A6-4E1D-A290-511D42C288CA}" srcOrd="1" destOrd="0" parTransId="{045B82A5-9711-400D-B176-69D05984B08C}" sibTransId="{E80A06D0-B286-49EE-8A98-27606308DAD5}"/>
    <dgm:cxn modelId="{BBFBF86A-EFD3-4895-A0B1-62574C2BE9FF}" type="presParOf" srcId="{156DE8E1-5A17-4DDC-AAF0-D808660D6AA0}" destId="{3197E712-90CF-4E50-91AE-E010A0352E49}" srcOrd="0" destOrd="0" presId="urn:microsoft.com/office/officeart/2005/8/layout/arrow2"/>
    <dgm:cxn modelId="{EC2420C9-5644-42E7-AAC9-80FBC4877202}" type="presParOf" srcId="{156DE8E1-5A17-4DDC-AAF0-D808660D6AA0}" destId="{DE728874-ED75-479F-A280-CFD54976BAF4}" srcOrd="1" destOrd="0" presId="urn:microsoft.com/office/officeart/2005/8/layout/arrow2"/>
    <dgm:cxn modelId="{8E4E8BE5-AE65-4300-9331-7313097EE8C2}" type="presParOf" srcId="{DE728874-ED75-479F-A280-CFD54976BAF4}" destId="{A4FDC10F-172C-4396-A6CC-1290EF62E41B}" srcOrd="0" destOrd="0" presId="urn:microsoft.com/office/officeart/2005/8/layout/arrow2"/>
    <dgm:cxn modelId="{36905E7D-60BB-465D-8B9B-4DEFD3939F16}" type="presParOf" srcId="{DE728874-ED75-479F-A280-CFD54976BAF4}" destId="{4AA60034-3766-4E9F-B0E3-479A88EA1010}" srcOrd="1" destOrd="0" presId="urn:microsoft.com/office/officeart/2005/8/layout/arrow2"/>
    <dgm:cxn modelId="{4304A5F7-9B27-4C88-9036-C8B337ADBF79}" type="presParOf" srcId="{DE728874-ED75-479F-A280-CFD54976BAF4}" destId="{66F6A9FA-3637-4441-ACA1-A37EF54EB3E7}" srcOrd="2" destOrd="0" presId="urn:microsoft.com/office/officeart/2005/8/layout/arrow2"/>
    <dgm:cxn modelId="{28DAC875-B419-4D04-B7BF-8F0FE229C67F}" type="presParOf" srcId="{DE728874-ED75-479F-A280-CFD54976BAF4}" destId="{B826C827-5925-45EE-B0C7-36B042E4436E}" srcOrd="3" destOrd="0" presId="urn:microsoft.com/office/officeart/2005/8/layout/arrow2"/>
    <dgm:cxn modelId="{F9BA028E-8148-4288-A501-4FDE42BCC0C0}" type="presParOf" srcId="{DE728874-ED75-479F-A280-CFD54976BAF4}" destId="{166EDC59-B1B8-4EBD-B2F3-BACF82083BF7}" srcOrd="4" destOrd="0" presId="urn:microsoft.com/office/officeart/2005/8/layout/arrow2"/>
    <dgm:cxn modelId="{46E69F64-7CDB-4AD7-AD50-5925DBE1F56E}" type="presParOf" srcId="{DE728874-ED75-479F-A280-CFD54976BAF4}" destId="{640549BB-D921-495D-9B8D-11CB5591F7CF}"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0585519-A6B3-446B-B5E8-5C90188F69CD}" type="doc">
      <dgm:prSet loTypeId="urn:microsoft.com/office/officeart/2005/8/layout/arrow4" loCatId="relationship" qsTypeId="urn:microsoft.com/office/officeart/2005/8/quickstyle/simple1" qsCatId="simple" csTypeId="urn:microsoft.com/office/officeart/2005/8/colors/accent1_2" csCatId="accent1" phldr="1"/>
      <dgm:spPr/>
      <dgm:t>
        <a:bodyPr/>
        <a:lstStyle/>
        <a:p>
          <a:endParaRPr lang="en-US"/>
        </a:p>
      </dgm:t>
    </dgm:pt>
    <dgm:pt modelId="{1BE924FD-8708-45CA-9838-69BBF3C7CD58}">
      <dgm:prSet phldrT="[Text]"/>
      <dgm:spPr/>
      <dgm:t>
        <a:bodyPr/>
        <a:lstStyle/>
        <a:p>
          <a:r>
            <a:rPr lang="en-US"/>
            <a:t>Nguyên nhân</a:t>
          </a:r>
        </a:p>
      </dgm:t>
    </dgm:pt>
    <dgm:pt modelId="{D4F7A069-2D30-457B-88C1-F63C1B2BA506}" type="parTrans" cxnId="{669DF41D-AC7B-4D54-86DA-EAAB982E122B}">
      <dgm:prSet/>
      <dgm:spPr/>
      <dgm:t>
        <a:bodyPr/>
        <a:lstStyle/>
        <a:p>
          <a:endParaRPr lang="en-US"/>
        </a:p>
      </dgm:t>
    </dgm:pt>
    <dgm:pt modelId="{367AFF59-491C-44FB-BE06-96B58DD8C968}" type="sibTrans" cxnId="{669DF41D-AC7B-4D54-86DA-EAAB982E122B}">
      <dgm:prSet/>
      <dgm:spPr/>
      <dgm:t>
        <a:bodyPr/>
        <a:lstStyle/>
        <a:p>
          <a:endParaRPr lang="en-US"/>
        </a:p>
      </dgm:t>
    </dgm:pt>
    <dgm:pt modelId="{F4CD85E5-2F31-4594-B20F-6D3B473D78E3}">
      <dgm:prSet phldrT="[Text]"/>
      <dgm:spPr/>
      <dgm:t>
        <a:bodyPr/>
        <a:lstStyle/>
        <a:p>
          <a:r>
            <a:rPr lang="en-US"/>
            <a:t>Cách khắc phục</a:t>
          </a:r>
        </a:p>
      </dgm:t>
    </dgm:pt>
    <dgm:pt modelId="{D4718E5C-FDA7-4EF0-97CC-362A732ED8B9}" type="parTrans" cxnId="{4F9AEF5B-9D50-4BA0-9D45-8BED8F4692B3}">
      <dgm:prSet/>
      <dgm:spPr/>
      <dgm:t>
        <a:bodyPr/>
        <a:lstStyle/>
        <a:p>
          <a:endParaRPr lang="en-US"/>
        </a:p>
      </dgm:t>
    </dgm:pt>
    <dgm:pt modelId="{79AF323F-07A7-4270-8A38-30D8572F0F51}" type="sibTrans" cxnId="{4F9AEF5B-9D50-4BA0-9D45-8BED8F4692B3}">
      <dgm:prSet/>
      <dgm:spPr/>
      <dgm:t>
        <a:bodyPr/>
        <a:lstStyle/>
        <a:p>
          <a:endParaRPr lang="en-US"/>
        </a:p>
      </dgm:t>
    </dgm:pt>
    <dgm:pt modelId="{A7265B13-E6C2-4235-B54D-625D716CE0B6}" type="pres">
      <dgm:prSet presAssocID="{90585519-A6B3-446B-B5E8-5C90188F69CD}" presName="compositeShape" presStyleCnt="0">
        <dgm:presLayoutVars>
          <dgm:chMax val="2"/>
          <dgm:dir/>
          <dgm:resizeHandles val="exact"/>
        </dgm:presLayoutVars>
      </dgm:prSet>
      <dgm:spPr/>
    </dgm:pt>
    <dgm:pt modelId="{88DC73A9-C438-4B5D-B72D-A89B51258A5D}" type="pres">
      <dgm:prSet presAssocID="{1BE924FD-8708-45CA-9838-69BBF3C7CD58}" presName="upArrow" presStyleLbl="node1" presStyleIdx="0" presStyleCnt="2"/>
      <dgm:spPr/>
    </dgm:pt>
    <dgm:pt modelId="{D663EB06-1839-46D2-9439-3508624B68C4}" type="pres">
      <dgm:prSet presAssocID="{1BE924FD-8708-45CA-9838-69BBF3C7CD58}" presName="upArrowText" presStyleLbl="revTx" presStyleIdx="0" presStyleCnt="2">
        <dgm:presLayoutVars>
          <dgm:chMax val="0"/>
          <dgm:bulletEnabled val="1"/>
        </dgm:presLayoutVars>
      </dgm:prSet>
      <dgm:spPr/>
    </dgm:pt>
    <dgm:pt modelId="{DA4E6D89-EAA4-40A4-9C19-F8FDC257294D}" type="pres">
      <dgm:prSet presAssocID="{F4CD85E5-2F31-4594-B20F-6D3B473D78E3}" presName="downArrow" presStyleLbl="node1" presStyleIdx="1" presStyleCnt="2"/>
      <dgm:spPr/>
    </dgm:pt>
    <dgm:pt modelId="{B6B162BF-C150-4061-9F0D-217C6815FC6F}" type="pres">
      <dgm:prSet presAssocID="{F4CD85E5-2F31-4594-B20F-6D3B473D78E3}" presName="downArrowText" presStyleLbl="revTx" presStyleIdx="1" presStyleCnt="2">
        <dgm:presLayoutVars>
          <dgm:chMax val="0"/>
          <dgm:bulletEnabled val="1"/>
        </dgm:presLayoutVars>
      </dgm:prSet>
      <dgm:spPr/>
    </dgm:pt>
  </dgm:ptLst>
  <dgm:cxnLst>
    <dgm:cxn modelId="{D0533D18-A431-42ED-968A-7FE660A742B3}" type="presOf" srcId="{90585519-A6B3-446B-B5E8-5C90188F69CD}" destId="{A7265B13-E6C2-4235-B54D-625D716CE0B6}" srcOrd="0" destOrd="0" presId="urn:microsoft.com/office/officeart/2005/8/layout/arrow4"/>
    <dgm:cxn modelId="{669DF41D-AC7B-4D54-86DA-EAAB982E122B}" srcId="{90585519-A6B3-446B-B5E8-5C90188F69CD}" destId="{1BE924FD-8708-45CA-9838-69BBF3C7CD58}" srcOrd="0" destOrd="0" parTransId="{D4F7A069-2D30-457B-88C1-F63C1B2BA506}" sibTransId="{367AFF59-491C-44FB-BE06-96B58DD8C968}"/>
    <dgm:cxn modelId="{4F9AEF5B-9D50-4BA0-9D45-8BED8F4692B3}" srcId="{90585519-A6B3-446B-B5E8-5C90188F69CD}" destId="{F4CD85E5-2F31-4594-B20F-6D3B473D78E3}" srcOrd="1" destOrd="0" parTransId="{D4718E5C-FDA7-4EF0-97CC-362A732ED8B9}" sibTransId="{79AF323F-07A7-4270-8A38-30D8572F0F51}"/>
    <dgm:cxn modelId="{88AEC08D-2E31-4D62-BB63-48C49BA3624D}" type="presOf" srcId="{1BE924FD-8708-45CA-9838-69BBF3C7CD58}" destId="{D663EB06-1839-46D2-9439-3508624B68C4}" srcOrd="0" destOrd="0" presId="urn:microsoft.com/office/officeart/2005/8/layout/arrow4"/>
    <dgm:cxn modelId="{E4208EB1-ACED-45F0-B58C-25D1BA4870B9}" type="presOf" srcId="{F4CD85E5-2F31-4594-B20F-6D3B473D78E3}" destId="{B6B162BF-C150-4061-9F0D-217C6815FC6F}" srcOrd="0" destOrd="0" presId="urn:microsoft.com/office/officeart/2005/8/layout/arrow4"/>
    <dgm:cxn modelId="{4FF1448B-C56B-4042-BE8D-FEC3E3C6375D}" type="presParOf" srcId="{A7265B13-E6C2-4235-B54D-625D716CE0B6}" destId="{88DC73A9-C438-4B5D-B72D-A89B51258A5D}" srcOrd="0" destOrd="0" presId="urn:microsoft.com/office/officeart/2005/8/layout/arrow4"/>
    <dgm:cxn modelId="{784F51D0-280F-40D2-881C-55FE03817C29}" type="presParOf" srcId="{A7265B13-E6C2-4235-B54D-625D716CE0B6}" destId="{D663EB06-1839-46D2-9439-3508624B68C4}" srcOrd="1" destOrd="0" presId="urn:microsoft.com/office/officeart/2005/8/layout/arrow4"/>
    <dgm:cxn modelId="{39998090-B11B-4333-9586-05232D20B631}" type="presParOf" srcId="{A7265B13-E6C2-4235-B54D-625D716CE0B6}" destId="{DA4E6D89-EAA4-40A4-9C19-F8FDC257294D}" srcOrd="2" destOrd="0" presId="urn:microsoft.com/office/officeart/2005/8/layout/arrow4"/>
    <dgm:cxn modelId="{CBE68AEB-1B18-4587-854B-B2B8F2290D51}" type="presParOf" srcId="{A7265B13-E6C2-4235-B54D-625D716CE0B6}" destId="{B6B162BF-C150-4061-9F0D-217C6815FC6F}"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7CAE922-CC7B-5E42-9EF1-BC064DD70ABF}" type="doc">
      <dgm:prSet loTypeId="urn:microsoft.com/office/officeart/2005/8/layout/default" loCatId="" qsTypeId="urn:microsoft.com/office/officeart/2005/8/quickstyle/simple1" qsCatId="simple" csTypeId="urn:microsoft.com/office/officeart/2005/8/colors/colorful5" csCatId="colorful" phldr="1"/>
      <dgm:spPr/>
      <dgm:t>
        <a:bodyPr/>
        <a:lstStyle/>
        <a:p>
          <a:endParaRPr lang="en-US"/>
        </a:p>
      </dgm:t>
    </dgm:pt>
    <dgm:pt modelId="{9474C955-6EE5-CE4B-B1DA-1592377E29C4}">
      <dgm:prSet phldrT="[Text]"/>
      <dgm:spPr/>
      <dgm:t>
        <a:bodyPr/>
        <a:lstStyle/>
        <a:p>
          <a:r>
            <a:rPr lang="en-US">
              <a:latin typeface="Arial" panose="020B0604020202020204" pitchFamily="34" charset="0"/>
              <a:cs typeface="Arial" panose="020B0604020202020204" pitchFamily="34" charset="0"/>
            </a:rPr>
            <a:t>Tình huống 1. Ngọn lửa màu đỏ, đóng muội tại nồi nấu</a:t>
          </a:r>
          <a:endParaRPr lang="en-US"/>
        </a:p>
      </dgm:t>
    </dgm:pt>
    <dgm:pt modelId="{736C0743-5721-B749-8399-8CFDBBF307E2}" type="parTrans" cxnId="{F526EBEA-3B3A-7241-AA26-835E380736AC}">
      <dgm:prSet/>
      <dgm:spPr/>
      <dgm:t>
        <a:bodyPr/>
        <a:lstStyle/>
        <a:p>
          <a:endParaRPr lang="en-US"/>
        </a:p>
      </dgm:t>
    </dgm:pt>
    <dgm:pt modelId="{3C0AB3AE-F741-3147-8B5E-10038C51C9C8}" type="sibTrans" cxnId="{F526EBEA-3B3A-7241-AA26-835E380736AC}">
      <dgm:prSet/>
      <dgm:spPr/>
      <dgm:t>
        <a:bodyPr/>
        <a:lstStyle/>
        <a:p>
          <a:endParaRPr lang="en-US"/>
        </a:p>
      </dgm:t>
    </dgm:pt>
    <dgm:pt modelId="{E4C1754E-FF5B-5A44-A95B-C9E360CDBD55}">
      <dgm:prSet/>
      <dgm:spPr/>
      <dgm:t>
        <a:bodyPr/>
        <a:lstStyle/>
        <a:p>
          <a:r>
            <a:rPr lang="en-US">
              <a:latin typeface="Arial" panose="020B0604020202020204" pitchFamily="34" charset="0"/>
              <a:cs typeface="Arial" panose="020B0604020202020204" pitchFamily="34" charset="0"/>
            </a:rPr>
            <a:t>Tình huống 2. Bật nút khởi động bếp đã đỏ, bỏ tay ra bếp tắt</a:t>
          </a:r>
          <a:endParaRPr lang="en-US" dirty="0">
            <a:latin typeface="Arial" panose="020B0604020202020204" pitchFamily="34" charset="0"/>
            <a:cs typeface="Arial" panose="020B0604020202020204" pitchFamily="34" charset="0"/>
          </a:endParaRPr>
        </a:p>
      </dgm:t>
    </dgm:pt>
    <dgm:pt modelId="{C2C7E652-25B8-D646-9CBE-90B33035B07E}" type="parTrans" cxnId="{7FAB7A34-45AE-1A4D-801E-7937C9B39615}">
      <dgm:prSet/>
      <dgm:spPr/>
      <dgm:t>
        <a:bodyPr/>
        <a:lstStyle/>
        <a:p>
          <a:endParaRPr lang="en-US"/>
        </a:p>
      </dgm:t>
    </dgm:pt>
    <dgm:pt modelId="{E6DD3262-A71C-0A43-93D0-3A1BFA60C40A}" type="sibTrans" cxnId="{7FAB7A34-45AE-1A4D-801E-7937C9B39615}">
      <dgm:prSet/>
      <dgm:spPr/>
      <dgm:t>
        <a:bodyPr/>
        <a:lstStyle/>
        <a:p>
          <a:endParaRPr lang="en-US"/>
        </a:p>
      </dgm:t>
    </dgm:pt>
    <dgm:pt modelId="{9ED90EB4-8261-7E44-9D6B-2F73CAA8DA9D}">
      <dgm:prSet/>
      <dgm:spPr/>
      <dgm:t>
        <a:bodyPr/>
        <a:lstStyle/>
        <a:p>
          <a:r>
            <a:rPr lang="en-US">
              <a:latin typeface="Arial" panose="020B0604020202020204" pitchFamily="34" charset="0"/>
              <a:cs typeface="Arial" panose="020B0604020202020204" pitchFamily="34" charset="0"/>
            </a:rPr>
            <a:t>Tình huống 3. Bật nút khởi động bếp bếp không đỏ</a:t>
          </a:r>
          <a:endParaRPr lang="en-US" dirty="0">
            <a:latin typeface="Arial" panose="020B0604020202020204" pitchFamily="34" charset="0"/>
            <a:cs typeface="Arial" panose="020B0604020202020204" pitchFamily="34" charset="0"/>
          </a:endParaRPr>
        </a:p>
      </dgm:t>
    </dgm:pt>
    <dgm:pt modelId="{A4EEA8B4-DA2C-FF4B-977B-C4613EEA6675}" type="parTrans" cxnId="{3860BABF-3D34-2B44-8AD1-ECD9E693937C}">
      <dgm:prSet/>
      <dgm:spPr/>
      <dgm:t>
        <a:bodyPr/>
        <a:lstStyle/>
        <a:p>
          <a:endParaRPr lang="en-US"/>
        </a:p>
      </dgm:t>
    </dgm:pt>
    <dgm:pt modelId="{2A6C1B36-1ED1-E64B-9A87-CBEFD47A89BE}" type="sibTrans" cxnId="{3860BABF-3D34-2B44-8AD1-ECD9E693937C}">
      <dgm:prSet/>
      <dgm:spPr/>
      <dgm:t>
        <a:bodyPr/>
        <a:lstStyle/>
        <a:p>
          <a:endParaRPr lang="en-US"/>
        </a:p>
      </dgm:t>
    </dgm:pt>
    <dgm:pt modelId="{315057EF-0190-6546-A4C9-2058AE5E446E}">
      <dgm:prSet/>
      <dgm:spPr/>
      <dgm:t>
        <a:bodyPr/>
        <a:lstStyle/>
        <a:p>
          <a:r>
            <a:rPr lang="en-US">
              <a:latin typeface="Arial" panose="020B0604020202020204" pitchFamily="34" charset="0"/>
              <a:cs typeface="Arial" panose="020B0604020202020204" pitchFamily="34" charset="0"/>
            </a:rPr>
            <a:t>Tình huống 4. Bật nút khởi động bếp đã đỏ, bỏ tay ra ngọn lửa mồi vẫn cháy</a:t>
          </a:r>
          <a:endParaRPr lang="en-US" dirty="0">
            <a:latin typeface="Arial" panose="020B0604020202020204" pitchFamily="34" charset="0"/>
            <a:cs typeface="Arial" panose="020B0604020202020204" pitchFamily="34" charset="0"/>
          </a:endParaRPr>
        </a:p>
      </dgm:t>
    </dgm:pt>
    <dgm:pt modelId="{CDB25245-5FB1-DC40-BC80-2C30C5ADC84B}" type="parTrans" cxnId="{B539075C-27C6-7741-AB22-1E4A5BCCB04F}">
      <dgm:prSet/>
      <dgm:spPr/>
      <dgm:t>
        <a:bodyPr/>
        <a:lstStyle/>
        <a:p>
          <a:endParaRPr lang="en-US"/>
        </a:p>
      </dgm:t>
    </dgm:pt>
    <dgm:pt modelId="{C6B54EDA-698A-8D4C-B86B-C9E4B1C65AE1}" type="sibTrans" cxnId="{B539075C-27C6-7741-AB22-1E4A5BCCB04F}">
      <dgm:prSet/>
      <dgm:spPr/>
      <dgm:t>
        <a:bodyPr/>
        <a:lstStyle/>
        <a:p>
          <a:endParaRPr lang="en-US"/>
        </a:p>
      </dgm:t>
    </dgm:pt>
    <dgm:pt modelId="{809F6DBD-B55F-5145-B950-265BDA36DB00}">
      <dgm:prSet/>
      <dgm:spPr/>
      <dgm:t>
        <a:bodyPr/>
        <a:lstStyle/>
        <a:p>
          <a:r>
            <a:rPr lang="en-US">
              <a:latin typeface="Arial" panose="020B0604020202020204" pitchFamily="34" charset="0"/>
              <a:cs typeface="Arial" panose="020B0604020202020204" pitchFamily="34" charset="0"/>
            </a:rPr>
            <a:t>Tình huống 5. Ngọn lửa cháy kêu phựt phựt</a:t>
          </a:r>
          <a:endParaRPr lang="en-US" dirty="0">
            <a:latin typeface="Arial" panose="020B0604020202020204" pitchFamily="34" charset="0"/>
            <a:cs typeface="Arial" panose="020B0604020202020204" pitchFamily="34" charset="0"/>
          </a:endParaRPr>
        </a:p>
      </dgm:t>
    </dgm:pt>
    <dgm:pt modelId="{330E7F10-0F4F-1644-B595-B9ECE09DFC5F}" type="parTrans" cxnId="{597F780A-2E11-484D-AC39-41D939385280}">
      <dgm:prSet/>
      <dgm:spPr/>
      <dgm:t>
        <a:bodyPr/>
        <a:lstStyle/>
        <a:p>
          <a:endParaRPr lang="en-US"/>
        </a:p>
      </dgm:t>
    </dgm:pt>
    <dgm:pt modelId="{00727263-DFE1-534C-B847-3B30F71A4586}" type="sibTrans" cxnId="{597F780A-2E11-484D-AC39-41D939385280}">
      <dgm:prSet/>
      <dgm:spPr/>
      <dgm:t>
        <a:bodyPr/>
        <a:lstStyle/>
        <a:p>
          <a:endParaRPr lang="en-US"/>
        </a:p>
      </dgm:t>
    </dgm:pt>
    <dgm:pt modelId="{359BA7B2-D840-0A42-B9BC-DB932FF58FBE}" type="pres">
      <dgm:prSet presAssocID="{A7CAE922-CC7B-5E42-9EF1-BC064DD70ABF}" presName="diagram" presStyleCnt="0">
        <dgm:presLayoutVars>
          <dgm:dir/>
          <dgm:resizeHandles val="exact"/>
        </dgm:presLayoutVars>
      </dgm:prSet>
      <dgm:spPr/>
    </dgm:pt>
    <dgm:pt modelId="{2B6D1EF3-C9F6-0D4D-B99F-DCADE00DEDBB}" type="pres">
      <dgm:prSet presAssocID="{9474C955-6EE5-CE4B-B1DA-1592377E29C4}" presName="node" presStyleLbl="node1" presStyleIdx="0" presStyleCnt="5">
        <dgm:presLayoutVars>
          <dgm:bulletEnabled val="1"/>
        </dgm:presLayoutVars>
      </dgm:prSet>
      <dgm:spPr/>
    </dgm:pt>
    <dgm:pt modelId="{B081FE66-7FB7-1C4A-B7B8-452F285CF95D}" type="pres">
      <dgm:prSet presAssocID="{3C0AB3AE-F741-3147-8B5E-10038C51C9C8}" presName="sibTrans" presStyleCnt="0"/>
      <dgm:spPr/>
    </dgm:pt>
    <dgm:pt modelId="{18960F26-0D24-8B40-AC3C-6E3A8059CB56}" type="pres">
      <dgm:prSet presAssocID="{E4C1754E-FF5B-5A44-A95B-C9E360CDBD55}" presName="node" presStyleLbl="node1" presStyleIdx="1" presStyleCnt="5">
        <dgm:presLayoutVars>
          <dgm:bulletEnabled val="1"/>
        </dgm:presLayoutVars>
      </dgm:prSet>
      <dgm:spPr/>
    </dgm:pt>
    <dgm:pt modelId="{C1568E7D-F3D1-1647-BCE6-FBED90FACB64}" type="pres">
      <dgm:prSet presAssocID="{E6DD3262-A71C-0A43-93D0-3A1BFA60C40A}" presName="sibTrans" presStyleCnt="0"/>
      <dgm:spPr/>
    </dgm:pt>
    <dgm:pt modelId="{6E3F95AE-200D-2242-A5BF-663A6C0AFBA5}" type="pres">
      <dgm:prSet presAssocID="{9ED90EB4-8261-7E44-9D6B-2F73CAA8DA9D}" presName="node" presStyleLbl="node1" presStyleIdx="2" presStyleCnt="5">
        <dgm:presLayoutVars>
          <dgm:bulletEnabled val="1"/>
        </dgm:presLayoutVars>
      </dgm:prSet>
      <dgm:spPr/>
    </dgm:pt>
    <dgm:pt modelId="{F8C00CC1-7425-A644-87F2-EC57F16D1AC7}" type="pres">
      <dgm:prSet presAssocID="{2A6C1B36-1ED1-E64B-9A87-CBEFD47A89BE}" presName="sibTrans" presStyleCnt="0"/>
      <dgm:spPr/>
    </dgm:pt>
    <dgm:pt modelId="{5B5D26C7-8780-DD4A-BC7D-A0271C2DBF69}" type="pres">
      <dgm:prSet presAssocID="{315057EF-0190-6546-A4C9-2058AE5E446E}" presName="node" presStyleLbl="node1" presStyleIdx="3" presStyleCnt="5">
        <dgm:presLayoutVars>
          <dgm:bulletEnabled val="1"/>
        </dgm:presLayoutVars>
      </dgm:prSet>
      <dgm:spPr/>
    </dgm:pt>
    <dgm:pt modelId="{2FA6AC3D-4C44-2D42-9CCB-68D19C7166B8}" type="pres">
      <dgm:prSet presAssocID="{C6B54EDA-698A-8D4C-B86B-C9E4B1C65AE1}" presName="sibTrans" presStyleCnt="0"/>
      <dgm:spPr/>
    </dgm:pt>
    <dgm:pt modelId="{3FDB2B46-EAB1-884E-8380-02EB7DBFF900}" type="pres">
      <dgm:prSet presAssocID="{809F6DBD-B55F-5145-B950-265BDA36DB00}" presName="node" presStyleLbl="node1" presStyleIdx="4" presStyleCnt="5">
        <dgm:presLayoutVars>
          <dgm:bulletEnabled val="1"/>
        </dgm:presLayoutVars>
      </dgm:prSet>
      <dgm:spPr/>
    </dgm:pt>
  </dgm:ptLst>
  <dgm:cxnLst>
    <dgm:cxn modelId="{7D5A8304-5804-6B4C-B440-8528CB08E9C2}" type="presOf" srcId="{9474C955-6EE5-CE4B-B1DA-1592377E29C4}" destId="{2B6D1EF3-C9F6-0D4D-B99F-DCADE00DEDBB}" srcOrd="0" destOrd="0" presId="urn:microsoft.com/office/officeart/2005/8/layout/default"/>
    <dgm:cxn modelId="{597F780A-2E11-484D-AC39-41D939385280}" srcId="{A7CAE922-CC7B-5E42-9EF1-BC064DD70ABF}" destId="{809F6DBD-B55F-5145-B950-265BDA36DB00}" srcOrd="4" destOrd="0" parTransId="{330E7F10-0F4F-1644-B595-B9ECE09DFC5F}" sibTransId="{00727263-DFE1-534C-B847-3B30F71A4586}"/>
    <dgm:cxn modelId="{2366D515-9ED5-6E49-A2CA-97E4E39F654C}" type="presOf" srcId="{A7CAE922-CC7B-5E42-9EF1-BC064DD70ABF}" destId="{359BA7B2-D840-0A42-B9BC-DB932FF58FBE}" srcOrd="0" destOrd="0" presId="urn:microsoft.com/office/officeart/2005/8/layout/default"/>
    <dgm:cxn modelId="{B6D15C1B-87C5-9A4A-962D-4FD57CA43B55}" type="presOf" srcId="{315057EF-0190-6546-A4C9-2058AE5E446E}" destId="{5B5D26C7-8780-DD4A-BC7D-A0271C2DBF69}" srcOrd="0" destOrd="0" presId="urn:microsoft.com/office/officeart/2005/8/layout/default"/>
    <dgm:cxn modelId="{7FAB7A34-45AE-1A4D-801E-7937C9B39615}" srcId="{A7CAE922-CC7B-5E42-9EF1-BC064DD70ABF}" destId="{E4C1754E-FF5B-5A44-A95B-C9E360CDBD55}" srcOrd="1" destOrd="0" parTransId="{C2C7E652-25B8-D646-9CBE-90B33035B07E}" sibTransId="{E6DD3262-A71C-0A43-93D0-3A1BFA60C40A}"/>
    <dgm:cxn modelId="{94651046-6B4E-9D44-883F-AA414998868D}" type="presOf" srcId="{9ED90EB4-8261-7E44-9D6B-2F73CAA8DA9D}" destId="{6E3F95AE-200D-2242-A5BF-663A6C0AFBA5}" srcOrd="0" destOrd="0" presId="urn:microsoft.com/office/officeart/2005/8/layout/default"/>
    <dgm:cxn modelId="{B539075C-27C6-7741-AB22-1E4A5BCCB04F}" srcId="{A7CAE922-CC7B-5E42-9EF1-BC064DD70ABF}" destId="{315057EF-0190-6546-A4C9-2058AE5E446E}" srcOrd="3" destOrd="0" parTransId="{CDB25245-5FB1-DC40-BC80-2C30C5ADC84B}" sibTransId="{C6B54EDA-698A-8D4C-B86B-C9E4B1C65AE1}"/>
    <dgm:cxn modelId="{12CBA972-8EA3-434A-A949-49DD0329D465}" type="presOf" srcId="{809F6DBD-B55F-5145-B950-265BDA36DB00}" destId="{3FDB2B46-EAB1-884E-8380-02EB7DBFF900}" srcOrd="0" destOrd="0" presId="urn:microsoft.com/office/officeart/2005/8/layout/default"/>
    <dgm:cxn modelId="{10E30A83-43F6-094D-B242-9931A9503F72}" type="presOf" srcId="{E4C1754E-FF5B-5A44-A95B-C9E360CDBD55}" destId="{18960F26-0D24-8B40-AC3C-6E3A8059CB56}" srcOrd="0" destOrd="0" presId="urn:microsoft.com/office/officeart/2005/8/layout/default"/>
    <dgm:cxn modelId="{3860BABF-3D34-2B44-8AD1-ECD9E693937C}" srcId="{A7CAE922-CC7B-5E42-9EF1-BC064DD70ABF}" destId="{9ED90EB4-8261-7E44-9D6B-2F73CAA8DA9D}" srcOrd="2" destOrd="0" parTransId="{A4EEA8B4-DA2C-FF4B-977B-C4613EEA6675}" sibTransId="{2A6C1B36-1ED1-E64B-9A87-CBEFD47A89BE}"/>
    <dgm:cxn modelId="{F526EBEA-3B3A-7241-AA26-835E380736AC}" srcId="{A7CAE922-CC7B-5E42-9EF1-BC064DD70ABF}" destId="{9474C955-6EE5-CE4B-B1DA-1592377E29C4}" srcOrd="0" destOrd="0" parTransId="{736C0743-5721-B749-8399-8CFDBBF307E2}" sibTransId="{3C0AB3AE-F741-3147-8B5E-10038C51C9C8}"/>
    <dgm:cxn modelId="{20BB4893-BD7B-B24D-A71D-CD248D49F16F}" type="presParOf" srcId="{359BA7B2-D840-0A42-B9BC-DB932FF58FBE}" destId="{2B6D1EF3-C9F6-0D4D-B99F-DCADE00DEDBB}" srcOrd="0" destOrd="0" presId="urn:microsoft.com/office/officeart/2005/8/layout/default"/>
    <dgm:cxn modelId="{7064FB37-1183-8644-8E86-85D06682B83D}" type="presParOf" srcId="{359BA7B2-D840-0A42-B9BC-DB932FF58FBE}" destId="{B081FE66-7FB7-1C4A-B7B8-452F285CF95D}" srcOrd="1" destOrd="0" presId="urn:microsoft.com/office/officeart/2005/8/layout/default"/>
    <dgm:cxn modelId="{D8D31BC2-1C44-1440-BA12-32D57C6C458C}" type="presParOf" srcId="{359BA7B2-D840-0A42-B9BC-DB932FF58FBE}" destId="{18960F26-0D24-8B40-AC3C-6E3A8059CB56}" srcOrd="2" destOrd="0" presId="urn:microsoft.com/office/officeart/2005/8/layout/default"/>
    <dgm:cxn modelId="{17204024-3BAA-C247-BB8F-4D08A2399D1A}" type="presParOf" srcId="{359BA7B2-D840-0A42-B9BC-DB932FF58FBE}" destId="{C1568E7D-F3D1-1647-BCE6-FBED90FACB64}" srcOrd="3" destOrd="0" presId="urn:microsoft.com/office/officeart/2005/8/layout/default"/>
    <dgm:cxn modelId="{741DF729-D6E9-1840-8B63-84257BD5D73C}" type="presParOf" srcId="{359BA7B2-D840-0A42-B9BC-DB932FF58FBE}" destId="{6E3F95AE-200D-2242-A5BF-663A6C0AFBA5}" srcOrd="4" destOrd="0" presId="urn:microsoft.com/office/officeart/2005/8/layout/default"/>
    <dgm:cxn modelId="{47DF605A-DBC0-9945-AB55-CBC7492D2F32}" type="presParOf" srcId="{359BA7B2-D840-0A42-B9BC-DB932FF58FBE}" destId="{F8C00CC1-7425-A644-87F2-EC57F16D1AC7}" srcOrd="5" destOrd="0" presId="urn:microsoft.com/office/officeart/2005/8/layout/default"/>
    <dgm:cxn modelId="{24762D2E-2DCD-434D-8BF2-8483C0F08C56}" type="presParOf" srcId="{359BA7B2-D840-0A42-B9BC-DB932FF58FBE}" destId="{5B5D26C7-8780-DD4A-BC7D-A0271C2DBF69}" srcOrd="6" destOrd="0" presId="urn:microsoft.com/office/officeart/2005/8/layout/default"/>
    <dgm:cxn modelId="{731C1EC2-1BB3-0742-B7A9-D4D94ADE9A0C}" type="presParOf" srcId="{359BA7B2-D840-0A42-B9BC-DB932FF58FBE}" destId="{2FA6AC3D-4C44-2D42-9CCB-68D19C7166B8}" srcOrd="7" destOrd="0" presId="urn:microsoft.com/office/officeart/2005/8/layout/default"/>
    <dgm:cxn modelId="{05187E5A-55C0-3540-B7C2-307555F3BC15}" type="presParOf" srcId="{359BA7B2-D840-0A42-B9BC-DB932FF58FBE}" destId="{3FDB2B46-EAB1-884E-8380-02EB7DBFF90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F39AC3-9211-5143-AE2F-06F7FFE94588}" type="doc">
      <dgm:prSet loTypeId="urn:microsoft.com/office/officeart/2005/8/layout/matrix1" loCatId="" qsTypeId="urn:microsoft.com/office/officeart/2005/8/quickstyle/simple1" qsCatId="simple" csTypeId="urn:microsoft.com/office/officeart/2005/8/colors/colorful5" csCatId="colorful" phldr="1"/>
      <dgm:spPr/>
      <dgm:t>
        <a:bodyPr/>
        <a:lstStyle/>
        <a:p>
          <a:endParaRPr lang="en-US"/>
        </a:p>
      </dgm:t>
    </dgm:pt>
    <dgm:pt modelId="{BC7555D3-0F2A-1F41-88FC-D42C0BBFFD43}">
      <dgm:prSet phldrT="[Text]" custT="1"/>
      <dgm:spPr/>
      <dgm:t>
        <a:bodyPr/>
        <a:lstStyle/>
        <a:p>
          <a:r>
            <a:rPr lang="en-US" sz="2800" b="1" dirty="0">
              <a:latin typeface="Arial" panose="020B0604020202020204" pitchFamily="34" charset="0"/>
              <a:cs typeface="Arial" panose="020B0604020202020204" pitchFamily="34" charset="0"/>
            </a:rPr>
            <a:t>KHÍ</a:t>
          </a:r>
        </a:p>
      </dgm:t>
    </dgm:pt>
    <dgm:pt modelId="{6091D9F5-8891-0D4F-AA86-52C58EDE8057}" type="parTrans" cxnId="{5BA07D30-EBE2-234B-92A5-1F138CFF11A4}">
      <dgm:prSet/>
      <dgm:spPr/>
      <dgm:t>
        <a:bodyPr/>
        <a:lstStyle/>
        <a:p>
          <a:endParaRPr lang="en-US" sz="2400"/>
        </a:p>
      </dgm:t>
    </dgm:pt>
    <dgm:pt modelId="{9D8593F1-A489-5841-8EC2-8D2C01975C82}" type="sibTrans" cxnId="{5BA07D30-EBE2-234B-92A5-1F138CFF11A4}">
      <dgm:prSet/>
      <dgm:spPr/>
      <dgm:t>
        <a:bodyPr/>
        <a:lstStyle/>
        <a:p>
          <a:endParaRPr lang="en-US" sz="2400"/>
        </a:p>
      </dgm:t>
    </dgm:pt>
    <dgm:pt modelId="{0545568D-D566-4848-A375-9F735B426D27}">
      <dgm:prSet phldrT="[Text]" custT="1"/>
      <dgm:spPr/>
      <dgm:t>
        <a:bodyPr anchor="t"/>
        <a:lstStyle/>
        <a:p>
          <a:r>
            <a:rPr lang="en-US" sz="2800" dirty="0"/>
            <a:t>87/2018/NĐCP</a:t>
          </a:r>
        </a:p>
        <a:p>
          <a:r>
            <a:rPr lang="en-US" sz="2800" dirty="0" err="1"/>
            <a:t>Nghị</a:t>
          </a:r>
          <a:r>
            <a:rPr lang="en-US" sz="2800" dirty="0"/>
            <a:t> </a:t>
          </a:r>
          <a:r>
            <a:rPr lang="en-US" sz="2800" dirty="0" err="1"/>
            <a:t>định</a:t>
          </a:r>
          <a:r>
            <a:rPr lang="en-US" sz="2800" dirty="0"/>
            <a:t> </a:t>
          </a:r>
          <a:r>
            <a:rPr lang="en-US" sz="2800" dirty="0" err="1"/>
            <a:t>về</a:t>
          </a:r>
          <a:r>
            <a:rPr lang="en-US" sz="2800" dirty="0"/>
            <a:t> </a:t>
          </a:r>
          <a:r>
            <a:rPr lang="en-US" sz="2800" dirty="0" err="1"/>
            <a:t>kinh</a:t>
          </a:r>
          <a:r>
            <a:rPr lang="en-US" sz="2800" dirty="0"/>
            <a:t> </a:t>
          </a:r>
          <a:r>
            <a:rPr lang="en-US" sz="2800" dirty="0" err="1"/>
            <a:t>doanh</a:t>
          </a:r>
          <a:r>
            <a:rPr lang="en-US" sz="2800" dirty="0"/>
            <a:t> </a:t>
          </a:r>
          <a:r>
            <a:rPr lang="en-US" sz="2800" dirty="0" err="1"/>
            <a:t>khí</a:t>
          </a:r>
          <a:endParaRPr lang="en-US" sz="2800" dirty="0"/>
        </a:p>
      </dgm:t>
    </dgm:pt>
    <dgm:pt modelId="{EC43C0CA-3BC1-354A-A80E-0E6CED686F2A}" type="parTrans" cxnId="{99A0144C-943D-9444-9E87-31DE420FE796}">
      <dgm:prSet/>
      <dgm:spPr/>
      <dgm:t>
        <a:bodyPr/>
        <a:lstStyle/>
        <a:p>
          <a:endParaRPr lang="en-US" sz="2400"/>
        </a:p>
      </dgm:t>
    </dgm:pt>
    <dgm:pt modelId="{BD6C5B37-9F5F-6240-8748-545F12A47927}" type="sibTrans" cxnId="{99A0144C-943D-9444-9E87-31DE420FE796}">
      <dgm:prSet/>
      <dgm:spPr/>
      <dgm:t>
        <a:bodyPr/>
        <a:lstStyle/>
        <a:p>
          <a:endParaRPr lang="en-US" sz="2400"/>
        </a:p>
      </dgm:t>
    </dgm:pt>
    <dgm:pt modelId="{54F07AA9-6746-A647-8FA4-3CA71E762FED}">
      <dgm:prSet phldrT="[Text]" custT="1"/>
      <dgm:spPr/>
      <dgm:t>
        <a:bodyPr anchor="t"/>
        <a:lstStyle/>
        <a:p>
          <a:r>
            <a:rPr lang="en-US" sz="2800" dirty="0"/>
            <a:t>99/2020/NĐCP</a:t>
          </a:r>
        </a:p>
        <a:p>
          <a:r>
            <a:rPr lang="en-US" sz="2800" dirty="0" err="1"/>
            <a:t>Nghị</a:t>
          </a:r>
          <a:r>
            <a:rPr lang="en-US" sz="2800" dirty="0"/>
            <a:t> </a:t>
          </a:r>
          <a:r>
            <a:rPr lang="en-US" sz="2800" dirty="0" err="1"/>
            <a:t>định</a:t>
          </a:r>
          <a:r>
            <a:rPr lang="en-US" sz="2800" dirty="0"/>
            <a:t> </a:t>
          </a:r>
          <a:r>
            <a:rPr lang="en-US" sz="2800" dirty="0" err="1"/>
            <a:t>về</a:t>
          </a:r>
          <a:r>
            <a:rPr lang="en-US" sz="2800" dirty="0"/>
            <a:t> </a:t>
          </a:r>
          <a:r>
            <a:rPr lang="en-US" sz="2800" dirty="0" err="1"/>
            <a:t>xử</a:t>
          </a:r>
          <a:r>
            <a:rPr lang="en-US" sz="2800" dirty="0"/>
            <a:t> </a:t>
          </a:r>
          <a:r>
            <a:rPr lang="en-US" sz="2800" dirty="0" err="1"/>
            <a:t>phạt</a:t>
          </a:r>
          <a:r>
            <a:rPr lang="en-US" sz="2800" dirty="0"/>
            <a:t> </a:t>
          </a:r>
          <a:r>
            <a:rPr lang="en-US" sz="2800" dirty="0" err="1"/>
            <a:t>trong</a:t>
          </a:r>
          <a:r>
            <a:rPr lang="en-US" sz="2800" dirty="0"/>
            <a:t> </a:t>
          </a:r>
          <a:r>
            <a:rPr lang="en-US" sz="2800" dirty="0" err="1"/>
            <a:t>kinh</a:t>
          </a:r>
          <a:r>
            <a:rPr lang="en-US" sz="2800" dirty="0"/>
            <a:t> </a:t>
          </a:r>
          <a:r>
            <a:rPr lang="en-US" sz="2800" dirty="0" err="1"/>
            <a:t>doanh</a:t>
          </a:r>
          <a:r>
            <a:rPr lang="en-US" sz="2800" dirty="0"/>
            <a:t> </a:t>
          </a:r>
          <a:r>
            <a:rPr lang="en-US" sz="2800" dirty="0" err="1"/>
            <a:t>xăng</a:t>
          </a:r>
          <a:r>
            <a:rPr lang="en-US" sz="2800" dirty="0"/>
            <a:t> </a:t>
          </a:r>
          <a:r>
            <a:rPr lang="en-US" sz="2800" dirty="0" err="1"/>
            <a:t>dầu</a:t>
          </a:r>
          <a:r>
            <a:rPr lang="en-US" sz="2800" dirty="0"/>
            <a:t> </a:t>
          </a:r>
          <a:r>
            <a:rPr lang="en-US" sz="2800" dirty="0" err="1"/>
            <a:t>và</a:t>
          </a:r>
          <a:r>
            <a:rPr lang="en-US" sz="2800" dirty="0"/>
            <a:t> </a:t>
          </a:r>
          <a:r>
            <a:rPr lang="en-US" sz="2800" dirty="0" err="1"/>
            <a:t>khí</a:t>
          </a:r>
          <a:r>
            <a:rPr lang="en-US" sz="2800" dirty="0"/>
            <a:t> </a:t>
          </a:r>
        </a:p>
        <a:p>
          <a:endParaRPr lang="en-US" sz="2800" dirty="0"/>
        </a:p>
      </dgm:t>
    </dgm:pt>
    <dgm:pt modelId="{11D820EA-3D1E-BE4B-891B-67BE84BCAF2D}" type="parTrans" cxnId="{7C3027CE-E876-DC4B-970E-C2F83C819DD1}">
      <dgm:prSet/>
      <dgm:spPr/>
      <dgm:t>
        <a:bodyPr/>
        <a:lstStyle/>
        <a:p>
          <a:endParaRPr lang="en-US" sz="2400"/>
        </a:p>
      </dgm:t>
    </dgm:pt>
    <dgm:pt modelId="{D28C44DB-9706-3C4A-8153-CB4C31661B9A}" type="sibTrans" cxnId="{7C3027CE-E876-DC4B-970E-C2F83C819DD1}">
      <dgm:prSet/>
      <dgm:spPr/>
      <dgm:t>
        <a:bodyPr/>
        <a:lstStyle/>
        <a:p>
          <a:endParaRPr lang="en-US" sz="2400"/>
        </a:p>
      </dgm:t>
    </dgm:pt>
    <dgm:pt modelId="{233FA1D6-CB87-E941-B192-A8C154E37F78}">
      <dgm:prSet phldrT="[Text]" custT="1"/>
      <dgm:spPr/>
      <dgm:t>
        <a:bodyPr/>
        <a:lstStyle/>
        <a:p>
          <a:r>
            <a:rPr lang="en-US" sz="2800"/>
            <a:t>161/2024</a:t>
          </a:r>
          <a:r>
            <a:rPr lang="en-US" sz="2800" dirty="0"/>
            <a:t>/NĐCP</a:t>
          </a:r>
        </a:p>
        <a:p>
          <a:r>
            <a:rPr lang="en-US" sz="2800" dirty="0" err="1"/>
            <a:t>Danh</a:t>
          </a:r>
          <a:r>
            <a:rPr lang="en-US" sz="2800" dirty="0"/>
            <a:t> </a:t>
          </a:r>
          <a:r>
            <a:rPr lang="en-US" sz="2800" dirty="0" err="1"/>
            <a:t>mục</a:t>
          </a:r>
          <a:r>
            <a:rPr lang="en-US" sz="2800" dirty="0"/>
            <a:t> </a:t>
          </a:r>
          <a:r>
            <a:rPr lang="en-US" sz="2800" dirty="0" err="1"/>
            <a:t>hàng</a:t>
          </a:r>
          <a:r>
            <a:rPr lang="en-US" sz="2800" dirty="0"/>
            <a:t> </a:t>
          </a:r>
          <a:r>
            <a:rPr lang="en-US" sz="2800" dirty="0" err="1"/>
            <a:t>nguy</a:t>
          </a:r>
          <a:r>
            <a:rPr lang="en-US" sz="2800" dirty="0"/>
            <a:t> </a:t>
          </a:r>
          <a:r>
            <a:rPr lang="en-US" sz="2800" dirty="0" err="1"/>
            <a:t>hiểm</a:t>
          </a:r>
          <a:endParaRPr lang="en-US" sz="2800" dirty="0"/>
        </a:p>
      </dgm:t>
    </dgm:pt>
    <dgm:pt modelId="{90B329A5-34F8-474F-8112-94EBC11D1750}" type="parTrans" cxnId="{22A8EAC8-D030-734F-A3F3-86C79891FF38}">
      <dgm:prSet/>
      <dgm:spPr/>
      <dgm:t>
        <a:bodyPr/>
        <a:lstStyle/>
        <a:p>
          <a:endParaRPr lang="en-US" sz="2400"/>
        </a:p>
      </dgm:t>
    </dgm:pt>
    <dgm:pt modelId="{F981EFFC-EB81-854B-A91D-1042C94D9365}" type="sibTrans" cxnId="{22A8EAC8-D030-734F-A3F3-86C79891FF38}">
      <dgm:prSet/>
      <dgm:spPr/>
      <dgm:t>
        <a:bodyPr/>
        <a:lstStyle/>
        <a:p>
          <a:endParaRPr lang="en-US" sz="2400"/>
        </a:p>
      </dgm:t>
    </dgm:pt>
    <dgm:pt modelId="{67758D73-9EBB-384A-A436-F9201F55B4A4}">
      <dgm:prSet phldrT="[Text]" custT="1"/>
      <dgm:spPr/>
      <dgm:t>
        <a:bodyPr/>
        <a:lstStyle/>
        <a:p>
          <a:r>
            <a:rPr lang="en-US" sz="2800" dirty="0"/>
            <a:t>53/2018/TT-BCT</a:t>
          </a:r>
        </a:p>
        <a:p>
          <a:r>
            <a:rPr lang="en-US" sz="2800" dirty="0" err="1"/>
            <a:t>Quy</a:t>
          </a:r>
          <a:r>
            <a:rPr lang="en-US" sz="2800" dirty="0"/>
            <a:t> </a:t>
          </a:r>
          <a:r>
            <a:rPr lang="en-US" sz="2800" dirty="0" err="1"/>
            <a:t>định</a:t>
          </a:r>
          <a:r>
            <a:rPr lang="en-US" sz="2800" dirty="0"/>
            <a:t> </a:t>
          </a:r>
          <a:r>
            <a:rPr lang="en-US" sz="2800" dirty="0" err="1"/>
            <a:t>huấn</a:t>
          </a:r>
          <a:r>
            <a:rPr lang="en-US" sz="2800" dirty="0"/>
            <a:t> </a:t>
          </a:r>
          <a:r>
            <a:rPr lang="en-US" sz="2800" dirty="0" err="1"/>
            <a:t>luyện</a:t>
          </a:r>
          <a:r>
            <a:rPr lang="en-US" sz="2800" dirty="0"/>
            <a:t> an </a:t>
          </a:r>
          <a:r>
            <a:rPr lang="en-US" sz="2800" dirty="0" err="1"/>
            <a:t>toàn</a:t>
          </a:r>
          <a:r>
            <a:rPr lang="en-US" sz="2800" dirty="0"/>
            <a:t> </a:t>
          </a:r>
          <a:r>
            <a:rPr lang="en-US" sz="2800" dirty="0" err="1"/>
            <a:t>trong</a:t>
          </a:r>
          <a:r>
            <a:rPr lang="en-US" sz="2800" dirty="0"/>
            <a:t> KD </a:t>
          </a:r>
          <a:r>
            <a:rPr lang="en-US" sz="2800" dirty="0" err="1"/>
            <a:t>khí</a:t>
          </a:r>
          <a:endParaRPr lang="en-US" sz="2800" dirty="0"/>
        </a:p>
      </dgm:t>
    </dgm:pt>
    <dgm:pt modelId="{EBDF27D4-8B5E-7A49-95C4-9E076084A790}" type="parTrans" cxnId="{8FF7CCBA-F547-C541-9136-191F29288633}">
      <dgm:prSet/>
      <dgm:spPr/>
      <dgm:t>
        <a:bodyPr/>
        <a:lstStyle/>
        <a:p>
          <a:endParaRPr lang="en-US" sz="2400"/>
        </a:p>
      </dgm:t>
    </dgm:pt>
    <dgm:pt modelId="{AF0E5C3B-22B4-A54C-8BB8-5A3FF6943893}" type="sibTrans" cxnId="{8FF7CCBA-F547-C541-9136-191F29288633}">
      <dgm:prSet/>
      <dgm:spPr/>
      <dgm:t>
        <a:bodyPr/>
        <a:lstStyle/>
        <a:p>
          <a:endParaRPr lang="en-US" sz="2400"/>
        </a:p>
      </dgm:t>
    </dgm:pt>
    <dgm:pt modelId="{744AD185-DD35-A846-A937-FF2D54EB93D9}" type="pres">
      <dgm:prSet presAssocID="{BCF39AC3-9211-5143-AE2F-06F7FFE94588}" presName="diagram" presStyleCnt="0">
        <dgm:presLayoutVars>
          <dgm:chMax val="1"/>
          <dgm:dir/>
          <dgm:animLvl val="ctr"/>
          <dgm:resizeHandles val="exact"/>
        </dgm:presLayoutVars>
      </dgm:prSet>
      <dgm:spPr/>
    </dgm:pt>
    <dgm:pt modelId="{9A092784-DF36-0F4C-84AB-4D3171037FD7}" type="pres">
      <dgm:prSet presAssocID="{BCF39AC3-9211-5143-AE2F-06F7FFE94588}" presName="matrix" presStyleCnt="0"/>
      <dgm:spPr/>
    </dgm:pt>
    <dgm:pt modelId="{1491D887-30F6-8E4A-9BF4-E0515F4F6F1B}" type="pres">
      <dgm:prSet presAssocID="{BCF39AC3-9211-5143-AE2F-06F7FFE94588}" presName="tile1" presStyleLbl="node1" presStyleIdx="0" presStyleCnt="4"/>
      <dgm:spPr/>
    </dgm:pt>
    <dgm:pt modelId="{F2FD081D-8001-F243-B62F-CF13AF992FDD}" type="pres">
      <dgm:prSet presAssocID="{BCF39AC3-9211-5143-AE2F-06F7FFE94588}" presName="tile1text" presStyleLbl="node1" presStyleIdx="0" presStyleCnt="4">
        <dgm:presLayoutVars>
          <dgm:chMax val="0"/>
          <dgm:chPref val="0"/>
          <dgm:bulletEnabled val="1"/>
        </dgm:presLayoutVars>
      </dgm:prSet>
      <dgm:spPr/>
    </dgm:pt>
    <dgm:pt modelId="{0194CA78-D5E9-6942-8579-FD4FF33A1723}" type="pres">
      <dgm:prSet presAssocID="{BCF39AC3-9211-5143-AE2F-06F7FFE94588}" presName="tile2" presStyleLbl="node1" presStyleIdx="1" presStyleCnt="4"/>
      <dgm:spPr/>
    </dgm:pt>
    <dgm:pt modelId="{4618CA54-9B5A-604F-BCE9-14C18C5E3D2F}" type="pres">
      <dgm:prSet presAssocID="{BCF39AC3-9211-5143-AE2F-06F7FFE94588}" presName="tile2text" presStyleLbl="node1" presStyleIdx="1" presStyleCnt="4">
        <dgm:presLayoutVars>
          <dgm:chMax val="0"/>
          <dgm:chPref val="0"/>
          <dgm:bulletEnabled val="1"/>
        </dgm:presLayoutVars>
      </dgm:prSet>
      <dgm:spPr/>
    </dgm:pt>
    <dgm:pt modelId="{EBB31FAC-1508-A04F-8DF6-4438571DF3BA}" type="pres">
      <dgm:prSet presAssocID="{BCF39AC3-9211-5143-AE2F-06F7FFE94588}" presName="tile3" presStyleLbl="node1" presStyleIdx="2" presStyleCnt="4"/>
      <dgm:spPr/>
    </dgm:pt>
    <dgm:pt modelId="{14D8B5C2-1E99-934F-862B-265EF947399B}" type="pres">
      <dgm:prSet presAssocID="{BCF39AC3-9211-5143-AE2F-06F7FFE94588}" presName="tile3text" presStyleLbl="node1" presStyleIdx="2" presStyleCnt="4">
        <dgm:presLayoutVars>
          <dgm:chMax val="0"/>
          <dgm:chPref val="0"/>
          <dgm:bulletEnabled val="1"/>
        </dgm:presLayoutVars>
      </dgm:prSet>
      <dgm:spPr/>
    </dgm:pt>
    <dgm:pt modelId="{667ECF26-A668-FF4E-83E6-99AE79421B0E}" type="pres">
      <dgm:prSet presAssocID="{BCF39AC3-9211-5143-AE2F-06F7FFE94588}" presName="tile4" presStyleLbl="node1" presStyleIdx="3" presStyleCnt="4"/>
      <dgm:spPr/>
    </dgm:pt>
    <dgm:pt modelId="{F04FB727-6D56-5741-AC71-004BC09026F8}" type="pres">
      <dgm:prSet presAssocID="{BCF39AC3-9211-5143-AE2F-06F7FFE94588}" presName="tile4text" presStyleLbl="node1" presStyleIdx="3" presStyleCnt="4">
        <dgm:presLayoutVars>
          <dgm:chMax val="0"/>
          <dgm:chPref val="0"/>
          <dgm:bulletEnabled val="1"/>
        </dgm:presLayoutVars>
      </dgm:prSet>
      <dgm:spPr/>
    </dgm:pt>
    <dgm:pt modelId="{4D4F06F0-91E6-0144-952B-109D7F3260C0}" type="pres">
      <dgm:prSet presAssocID="{BCF39AC3-9211-5143-AE2F-06F7FFE94588}" presName="centerTile" presStyleLbl="fgShp" presStyleIdx="0" presStyleCnt="1">
        <dgm:presLayoutVars>
          <dgm:chMax val="0"/>
          <dgm:chPref val="0"/>
        </dgm:presLayoutVars>
      </dgm:prSet>
      <dgm:spPr/>
    </dgm:pt>
  </dgm:ptLst>
  <dgm:cxnLst>
    <dgm:cxn modelId="{5BA07D30-EBE2-234B-92A5-1F138CFF11A4}" srcId="{BCF39AC3-9211-5143-AE2F-06F7FFE94588}" destId="{BC7555D3-0F2A-1F41-88FC-D42C0BBFFD43}" srcOrd="0" destOrd="0" parTransId="{6091D9F5-8891-0D4F-AA86-52C58EDE8057}" sibTransId="{9D8593F1-A489-5841-8EC2-8D2C01975C82}"/>
    <dgm:cxn modelId="{6267AB43-E94A-A443-B7A2-50EDB61CFFC9}" type="presOf" srcId="{54F07AA9-6746-A647-8FA4-3CA71E762FED}" destId="{0194CA78-D5E9-6942-8579-FD4FF33A1723}" srcOrd="0" destOrd="0" presId="urn:microsoft.com/office/officeart/2005/8/layout/matrix1"/>
    <dgm:cxn modelId="{99A0144C-943D-9444-9E87-31DE420FE796}" srcId="{BC7555D3-0F2A-1F41-88FC-D42C0BBFFD43}" destId="{0545568D-D566-4848-A375-9F735B426D27}" srcOrd="0" destOrd="0" parTransId="{EC43C0CA-3BC1-354A-A80E-0E6CED686F2A}" sibTransId="{BD6C5B37-9F5F-6240-8748-545F12A47927}"/>
    <dgm:cxn modelId="{F901D051-0FBC-4747-B9C3-BF3C2A588007}" type="presOf" srcId="{BC7555D3-0F2A-1F41-88FC-D42C0BBFFD43}" destId="{4D4F06F0-91E6-0144-952B-109D7F3260C0}" srcOrd="0" destOrd="0" presId="urn:microsoft.com/office/officeart/2005/8/layout/matrix1"/>
    <dgm:cxn modelId="{B9699F54-1BFC-204E-A59F-A7F6C260F4AB}" type="presOf" srcId="{233FA1D6-CB87-E941-B192-A8C154E37F78}" destId="{14D8B5C2-1E99-934F-862B-265EF947399B}" srcOrd="1" destOrd="0" presId="urn:microsoft.com/office/officeart/2005/8/layout/matrix1"/>
    <dgm:cxn modelId="{B34AC964-F087-9949-A5D3-40B5CDC00A6F}" type="presOf" srcId="{233FA1D6-CB87-E941-B192-A8C154E37F78}" destId="{EBB31FAC-1508-A04F-8DF6-4438571DF3BA}" srcOrd="0" destOrd="0" presId="urn:microsoft.com/office/officeart/2005/8/layout/matrix1"/>
    <dgm:cxn modelId="{2188B971-0880-FE4E-A528-FCF61FABCE68}" type="presOf" srcId="{0545568D-D566-4848-A375-9F735B426D27}" destId="{F2FD081D-8001-F243-B62F-CF13AF992FDD}" srcOrd="1" destOrd="0" presId="urn:microsoft.com/office/officeart/2005/8/layout/matrix1"/>
    <dgm:cxn modelId="{F1BA018A-5DE7-E24E-8786-B46AF86FE7B0}" type="presOf" srcId="{54F07AA9-6746-A647-8FA4-3CA71E762FED}" destId="{4618CA54-9B5A-604F-BCE9-14C18C5E3D2F}" srcOrd="1" destOrd="0" presId="urn:microsoft.com/office/officeart/2005/8/layout/matrix1"/>
    <dgm:cxn modelId="{C194968E-6CFF-B541-AA41-5F5B7B9E6FB1}" type="presOf" srcId="{67758D73-9EBB-384A-A436-F9201F55B4A4}" destId="{F04FB727-6D56-5741-AC71-004BC09026F8}" srcOrd="1" destOrd="0" presId="urn:microsoft.com/office/officeart/2005/8/layout/matrix1"/>
    <dgm:cxn modelId="{A4F34197-DFA1-7E4E-BFD9-6F69600DB699}" type="presOf" srcId="{0545568D-D566-4848-A375-9F735B426D27}" destId="{1491D887-30F6-8E4A-9BF4-E0515F4F6F1B}" srcOrd="0" destOrd="0" presId="urn:microsoft.com/office/officeart/2005/8/layout/matrix1"/>
    <dgm:cxn modelId="{7099BD9D-373F-2943-BC8D-3AB8871A92DF}" type="presOf" srcId="{BCF39AC3-9211-5143-AE2F-06F7FFE94588}" destId="{744AD185-DD35-A846-A937-FF2D54EB93D9}" srcOrd="0" destOrd="0" presId="urn:microsoft.com/office/officeart/2005/8/layout/matrix1"/>
    <dgm:cxn modelId="{6EB58BA4-CDEE-4647-80E3-D71483E834A7}" type="presOf" srcId="{67758D73-9EBB-384A-A436-F9201F55B4A4}" destId="{667ECF26-A668-FF4E-83E6-99AE79421B0E}" srcOrd="0" destOrd="0" presId="urn:microsoft.com/office/officeart/2005/8/layout/matrix1"/>
    <dgm:cxn modelId="{8FF7CCBA-F547-C541-9136-191F29288633}" srcId="{BC7555D3-0F2A-1F41-88FC-D42C0BBFFD43}" destId="{67758D73-9EBB-384A-A436-F9201F55B4A4}" srcOrd="3" destOrd="0" parTransId="{EBDF27D4-8B5E-7A49-95C4-9E076084A790}" sibTransId="{AF0E5C3B-22B4-A54C-8BB8-5A3FF6943893}"/>
    <dgm:cxn modelId="{22A8EAC8-D030-734F-A3F3-86C79891FF38}" srcId="{BC7555D3-0F2A-1F41-88FC-D42C0BBFFD43}" destId="{233FA1D6-CB87-E941-B192-A8C154E37F78}" srcOrd="2" destOrd="0" parTransId="{90B329A5-34F8-474F-8112-94EBC11D1750}" sibTransId="{F981EFFC-EB81-854B-A91D-1042C94D9365}"/>
    <dgm:cxn modelId="{7C3027CE-E876-DC4B-970E-C2F83C819DD1}" srcId="{BC7555D3-0F2A-1F41-88FC-D42C0BBFFD43}" destId="{54F07AA9-6746-A647-8FA4-3CA71E762FED}" srcOrd="1" destOrd="0" parTransId="{11D820EA-3D1E-BE4B-891B-67BE84BCAF2D}" sibTransId="{D28C44DB-9706-3C4A-8153-CB4C31661B9A}"/>
    <dgm:cxn modelId="{C9A6A58A-AE51-9D48-9EAF-CA0AA11FCDE8}" type="presParOf" srcId="{744AD185-DD35-A846-A937-FF2D54EB93D9}" destId="{9A092784-DF36-0F4C-84AB-4D3171037FD7}" srcOrd="0" destOrd="0" presId="urn:microsoft.com/office/officeart/2005/8/layout/matrix1"/>
    <dgm:cxn modelId="{E07448F8-85C8-4745-8550-F4019B23AC4D}" type="presParOf" srcId="{9A092784-DF36-0F4C-84AB-4D3171037FD7}" destId="{1491D887-30F6-8E4A-9BF4-E0515F4F6F1B}" srcOrd="0" destOrd="0" presId="urn:microsoft.com/office/officeart/2005/8/layout/matrix1"/>
    <dgm:cxn modelId="{D7E7EAF5-4984-954B-90C3-57CCE37F557A}" type="presParOf" srcId="{9A092784-DF36-0F4C-84AB-4D3171037FD7}" destId="{F2FD081D-8001-F243-B62F-CF13AF992FDD}" srcOrd="1" destOrd="0" presId="urn:microsoft.com/office/officeart/2005/8/layout/matrix1"/>
    <dgm:cxn modelId="{52811343-FE08-E640-8D74-2270D1D4D473}" type="presParOf" srcId="{9A092784-DF36-0F4C-84AB-4D3171037FD7}" destId="{0194CA78-D5E9-6942-8579-FD4FF33A1723}" srcOrd="2" destOrd="0" presId="urn:microsoft.com/office/officeart/2005/8/layout/matrix1"/>
    <dgm:cxn modelId="{D17B4574-3A75-C740-82DE-A61A49D9989B}" type="presParOf" srcId="{9A092784-DF36-0F4C-84AB-4D3171037FD7}" destId="{4618CA54-9B5A-604F-BCE9-14C18C5E3D2F}" srcOrd="3" destOrd="0" presId="urn:microsoft.com/office/officeart/2005/8/layout/matrix1"/>
    <dgm:cxn modelId="{F29725AD-8004-FD47-9F5B-1515897417A5}" type="presParOf" srcId="{9A092784-DF36-0F4C-84AB-4D3171037FD7}" destId="{EBB31FAC-1508-A04F-8DF6-4438571DF3BA}" srcOrd="4" destOrd="0" presId="urn:microsoft.com/office/officeart/2005/8/layout/matrix1"/>
    <dgm:cxn modelId="{74368EC4-E2C4-A844-9D1D-4F3DD26EDDF7}" type="presParOf" srcId="{9A092784-DF36-0F4C-84AB-4D3171037FD7}" destId="{14D8B5C2-1E99-934F-862B-265EF947399B}" srcOrd="5" destOrd="0" presId="urn:microsoft.com/office/officeart/2005/8/layout/matrix1"/>
    <dgm:cxn modelId="{B4BDA0D5-52A1-B848-BED6-33680FF49AE4}" type="presParOf" srcId="{9A092784-DF36-0F4C-84AB-4D3171037FD7}" destId="{667ECF26-A668-FF4E-83E6-99AE79421B0E}" srcOrd="6" destOrd="0" presId="urn:microsoft.com/office/officeart/2005/8/layout/matrix1"/>
    <dgm:cxn modelId="{C6B3C37E-2C69-2E44-AFD2-11417CFEEF2B}" type="presParOf" srcId="{9A092784-DF36-0F4C-84AB-4D3171037FD7}" destId="{F04FB727-6D56-5741-AC71-004BC09026F8}" srcOrd="7" destOrd="0" presId="urn:microsoft.com/office/officeart/2005/8/layout/matrix1"/>
    <dgm:cxn modelId="{3AED5A37-144E-CF49-91CF-BBAE4C369EA5}" type="presParOf" srcId="{744AD185-DD35-A846-A937-FF2D54EB93D9}" destId="{4D4F06F0-91E6-0144-952B-109D7F3260C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75383B-0AB6-4FEE-AAC1-7D6366A8084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65CCE11F-F80F-4594-8A86-7F861D6FBD49}">
      <dgm:prSet phldrT="[Text]"/>
      <dgm:spPr/>
      <dgm:t>
        <a:bodyPr/>
        <a:lstStyle/>
        <a:p>
          <a:r>
            <a:rPr lang="en-US" dirty="0"/>
            <a:t>QCVN 04/2013/BCT</a:t>
          </a:r>
        </a:p>
      </dgm:t>
    </dgm:pt>
    <dgm:pt modelId="{BAC913D9-AB26-4EE2-9C35-DEDE63A1E394}" type="parTrans" cxnId="{BB0612CD-9834-4E3B-929D-8333D2772C35}">
      <dgm:prSet/>
      <dgm:spPr/>
      <dgm:t>
        <a:bodyPr/>
        <a:lstStyle/>
        <a:p>
          <a:endParaRPr lang="en-US"/>
        </a:p>
      </dgm:t>
    </dgm:pt>
    <dgm:pt modelId="{BD56EA94-C435-4D92-A387-494C409893F7}" type="sibTrans" cxnId="{BB0612CD-9834-4E3B-929D-8333D2772C35}">
      <dgm:prSet/>
      <dgm:spPr/>
      <dgm:t>
        <a:bodyPr/>
        <a:lstStyle/>
        <a:p>
          <a:endParaRPr lang="en-US"/>
        </a:p>
      </dgm:t>
    </dgm:pt>
    <dgm:pt modelId="{B478A638-B6A7-4A5B-A7DF-83F5492195C3}">
      <dgm:prSet phldrT="[Text]"/>
      <dgm:spPr/>
      <dgm:t>
        <a:bodyPr/>
        <a:lstStyle/>
        <a:p>
          <a:r>
            <a:rPr lang="en-US" dirty="0"/>
            <a:t>An </a:t>
          </a:r>
          <a:r>
            <a:rPr lang="en-US" dirty="0" err="1"/>
            <a:t>toàn</a:t>
          </a:r>
          <a:r>
            <a:rPr lang="en-US" dirty="0"/>
            <a:t> chai </a:t>
          </a:r>
          <a:r>
            <a:rPr lang="en-US" dirty="0" err="1"/>
            <a:t>chứa</a:t>
          </a:r>
          <a:r>
            <a:rPr lang="en-US" dirty="0"/>
            <a:t> LPG</a:t>
          </a:r>
        </a:p>
      </dgm:t>
    </dgm:pt>
    <dgm:pt modelId="{520341FC-ACB6-400F-A1FB-630117564B77}" type="parTrans" cxnId="{B02E2C8D-D020-4E13-9185-D44D44C469E5}">
      <dgm:prSet/>
      <dgm:spPr/>
      <dgm:t>
        <a:bodyPr/>
        <a:lstStyle/>
        <a:p>
          <a:endParaRPr lang="en-US"/>
        </a:p>
      </dgm:t>
    </dgm:pt>
    <dgm:pt modelId="{C8C91A20-EED7-4AD2-BA5A-C1E159FD4B5D}" type="sibTrans" cxnId="{B02E2C8D-D020-4E13-9185-D44D44C469E5}">
      <dgm:prSet/>
      <dgm:spPr/>
      <dgm:t>
        <a:bodyPr/>
        <a:lstStyle/>
        <a:p>
          <a:endParaRPr lang="en-US"/>
        </a:p>
      </dgm:t>
    </dgm:pt>
    <dgm:pt modelId="{0877E29A-CF13-41ED-A38D-7F4A83DA4CA4}">
      <dgm:prSet phldrT="[Text]"/>
      <dgm:spPr/>
      <dgm:t>
        <a:bodyPr/>
        <a:lstStyle/>
        <a:p>
          <a:r>
            <a:rPr lang="en-US" dirty="0"/>
            <a:t>QCVN 10/2012/BCT</a:t>
          </a:r>
        </a:p>
      </dgm:t>
    </dgm:pt>
    <dgm:pt modelId="{F7089171-5EE2-4E6D-BA60-0C73706F567F}" type="parTrans" cxnId="{B1305AFF-7B3D-4571-A778-FB1CCA9E8438}">
      <dgm:prSet/>
      <dgm:spPr/>
      <dgm:t>
        <a:bodyPr/>
        <a:lstStyle/>
        <a:p>
          <a:endParaRPr lang="en-US"/>
        </a:p>
      </dgm:t>
    </dgm:pt>
    <dgm:pt modelId="{A9070A9C-5640-45D4-BB81-5A05296E3929}" type="sibTrans" cxnId="{B1305AFF-7B3D-4571-A778-FB1CCA9E8438}">
      <dgm:prSet/>
      <dgm:spPr/>
      <dgm:t>
        <a:bodyPr/>
        <a:lstStyle/>
        <a:p>
          <a:endParaRPr lang="en-US"/>
        </a:p>
      </dgm:t>
    </dgm:pt>
    <dgm:pt modelId="{A38EBA83-7C80-4539-A16F-18184DD5F4B2}">
      <dgm:prSet phldrT="[Text]"/>
      <dgm:spPr/>
      <dgm:t>
        <a:bodyPr/>
        <a:lstStyle/>
        <a:p>
          <a:r>
            <a:rPr lang="en-US" dirty="0"/>
            <a:t>An </a:t>
          </a:r>
          <a:r>
            <a:rPr lang="en-US" dirty="0" err="1"/>
            <a:t>toàn</a:t>
          </a:r>
          <a:r>
            <a:rPr lang="en-US" dirty="0"/>
            <a:t> </a:t>
          </a:r>
          <a:r>
            <a:rPr lang="en-US" dirty="0" err="1"/>
            <a:t>trạm</a:t>
          </a:r>
          <a:r>
            <a:rPr lang="en-US" dirty="0"/>
            <a:t> </a:t>
          </a:r>
          <a:r>
            <a:rPr lang="en-US" dirty="0" err="1"/>
            <a:t>cấp</a:t>
          </a:r>
          <a:r>
            <a:rPr lang="en-US" dirty="0"/>
            <a:t> LPG</a:t>
          </a:r>
        </a:p>
      </dgm:t>
    </dgm:pt>
    <dgm:pt modelId="{AFE33238-D4C9-4941-881D-969BEA281AC6}" type="parTrans" cxnId="{11245A83-5DD5-4458-A8BC-D001DBEEAE75}">
      <dgm:prSet/>
      <dgm:spPr/>
      <dgm:t>
        <a:bodyPr/>
        <a:lstStyle/>
        <a:p>
          <a:endParaRPr lang="en-US"/>
        </a:p>
      </dgm:t>
    </dgm:pt>
    <dgm:pt modelId="{69801655-FDA7-47AA-88C5-F1F072E8013A}" type="sibTrans" cxnId="{11245A83-5DD5-4458-A8BC-D001DBEEAE75}">
      <dgm:prSet/>
      <dgm:spPr/>
      <dgm:t>
        <a:bodyPr/>
        <a:lstStyle/>
        <a:p>
          <a:endParaRPr lang="en-US"/>
        </a:p>
      </dgm:t>
    </dgm:pt>
    <dgm:pt modelId="{AAD3E64D-9B89-47D1-AFD5-C1F72EFA1C98}">
      <dgm:prSet phldrT="[Text]"/>
      <dgm:spPr/>
      <dgm:t>
        <a:bodyPr/>
        <a:lstStyle/>
        <a:p>
          <a:r>
            <a:rPr lang="en-US" dirty="0"/>
            <a:t>QCVN 02/2019/BCT</a:t>
          </a:r>
        </a:p>
      </dgm:t>
    </dgm:pt>
    <dgm:pt modelId="{ED1572B9-0135-4B43-A65E-CEA63C094149}" type="parTrans" cxnId="{81F7C099-1FEF-45CF-9A64-608D8D5A71E3}">
      <dgm:prSet/>
      <dgm:spPr/>
      <dgm:t>
        <a:bodyPr/>
        <a:lstStyle/>
        <a:p>
          <a:endParaRPr lang="en-US"/>
        </a:p>
      </dgm:t>
    </dgm:pt>
    <dgm:pt modelId="{FD4A4900-B740-4347-8E6B-5F4A1DB21E48}" type="sibTrans" cxnId="{81F7C099-1FEF-45CF-9A64-608D8D5A71E3}">
      <dgm:prSet/>
      <dgm:spPr/>
      <dgm:t>
        <a:bodyPr/>
        <a:lstStyle/>
        <a:p>
          <a:endParaRPr lang="en-US"/>
        </a:p>
      </dgm:t>
    </dgm:pt>
    <dgm:pt modelId="{2D23A590-A041-4907-9699-36B2B6EB5230}">
      <dgm:prSet phldrT="[Text]"/>
      <dgm:spPr/>
      <dgm:t>
        <a:bodyPr/>
        <a:lstStyle/>
        <a:p>
          <a:r>
            <a:rPr lang="en-US" dirty="0"/>
            <a:t>An </a:t>
          </a:r>
          <a:r>
            <a:rPr lang="en-US" dirty="0" err="1"/>
            <a:t>toàn</a:t>
          </a:r>
          <a:r>
            <a:rPr lang="en-US" dirty="0"/>
            <a:t> </a:t>
          </a:r>
          <a:r>
            <a:rPr lang="en-US" dirty="0" err="1"/>
            <a:t>trạm</a:t>
          </a:r>
          <a:r>
            <a:rPr lang="en-US" dirty="0"/>
            <a:t> </a:t>
          </a:r>
          <a:r>
            <a:rPr lang="en-US" dirty="0" err="1"/>
            <a:t>nạp</a:t>
          </a:r>
          <a:r>
            <a:rPr lang="en-US" dirty="0"/>
            <a:t> LPG</a:t>
          </a:r>
        </a:p>
      </dgm:t>
    </dgm:pt>
    <dgm:pt modelId="{2153EA19-9E5B-4BFD-96DF-0B79EBB0CA78}" type="parTrans" cxnId="{DC06868A-8E67-4BC7-9AC1-79F1667B5C04}">
      <dgm:prSet/>
      <dgm:spPr/>
      <dgm:t>
        <a:bodyPr/>
        <a:lstStyle/>
        <a:p>
          <a:endParaRPr lang="en-US"/>
        </a:p>
      </dgm:t>
    </dgm:pt>
    <dgm:pt modelId="{A01B3F30-70CF-44A5-94EC-F3CC960EE6DB}" type="sibTrans" cxnId="{DC06868A-8E67-4BC7-9AC1-79F1667B5C04}">
      <dgm:prSet/>
      <dgm:spPr/>
      <dgm:t>
        <a:bodyPr/>
        <a:lstStyle/>
        <a:p>
          <a:endParaRPr lang="en-US"/>
        </a:p>
      </dgm:t>
    </dgm:pt>
    <dgm:pt modelId="{1F565BE7-73CF-4930-AF30-849FB6C26470}">
      <dgm:prSet phldrT="[Text]"/>
      <dgm:spPr/>
      <dgm:t>
        <a:bodyPr/>
        <a:lstStyle/>
        <a:p>
          <a:r>
            <a:rPr lang="en-US" dirty="0"/>
            <a:t>QCVN 02/2020/BCT </a:t>
          </a:r>
        </a:p>
      </dgm:t>
    </dgm:pt>
    <dgm:pt modelId="{57283045-A96A-4060-8EE7-FA9ADE448CA3}" type="parTrans" cxnId="{1A06B39F-4518-496E-B09B-7B0A94306B7E}">
      <dgm:prSet/>
      <dgm:spPr/>
      <dgm:t>
        <a:bodyPr/>
        <a:lstStyle/>
        <a:p>
          <a:endParaRPr lang="en-US"/>
        </a:p>
      </dgm:t>
    </dgm:pt>
    <dgm:pt modelId="{F8973702-515D-4D0E-83E1-70C7CAD37364}" type="sibTrans" cxnId="{1A06B39F-4518-496E-B09B-7B0A94306B7E}">
      <dgm:prSet/>
      <dgm:spPr/>
      <dgm:t>
        <a:bodyPr/>
        <a:lstStyle/>
        <a:p>
          <a:endParaRPr lang="en-US"/>
        </a:p>
      </dgm:t>
    </dgm:pt>
    <dgm:pt modelId="{7BAAF8AC-020F-403F-8748-61A1D0662A82}">
      <dgm:prSet phldrT="[Text]"/>
      <dgm:spPr/>
      <dgm:t>
        <a:bodyPr/>
        <a:lstStyle/>
        <a:p>
          <a:r>
            <a:rPr lang="en-US" dirty="0"/>
            <a:t>An </a:t>
          </a:r>
          <a:r>
            <a:rPr lang="en-US" dirty="0" err="1"/>
            <a:t>toàn</a:t>
          </a:r>
          <a:r>
            <a:rPr lang="en-US" dirty="0"/>
            <a:t> </a:t>
          </a:r>
          <a:r>
            <a:rPr lang="en-US" dirty="0" err="1"/>
            <a:t>bồn</a:t>
          </a:r>
          <a:r>
            <a:rPr lang="en-US" dirty="0"/>
            <a:t> </a:t>
          </a:r>
          <a:r>
            <a:rPr lang="en-US" dirty="0" err="1"/>
            <a:t>chứa</a:t>
          </a:r>
          <a:r>
            <a:rPr lang="en-US" dirty="0"/>
            <a:t> LPG</a:t>
          </a:r>
        </a:p>
      </dgm:t>
    </dgm:pt>
    <dgm:pt modelId="{C6BBF79A-F960-4CDC-8410-BA712E2B9E8D}" type="parTrans" cxnId="{B47C0D42-C581-477A-A58C-38A164BFA741}">
      <dgm:prSet/>
      <dgm:spPr/>
      <dgm:t>
        <a:bodyPr/>
        <a:lstStyle/>
        <a:p>
          <a:endParaRPr lang="en-US"/>
        </a:p>
      </dgm:t>
    </dgm:pt>
    <dgm:pt modelId="{C429E2FC-A1FF-49BB-A3D6-8A2434302C61}" type="sibTrans" cxnId="{B47C0D42-C581-477A-A58C-38A164BFA741}">
      <dgm:prSet/>
      <dgm:spPr/>
      <dgm:t>
        <a:bodyPr/>
        <a:lstStyle/>
        <a:p>
          <a:endParaRPr lang="en-US"/>
        </a:p>
      </dgm:t>
    </dgm:pt>
    <dgm:pt modelId="{04FA142D-2F25-43DF-BF56-0C7C717343C1}" type="pres">
      <dgm:prSet presAssocID="{3B75383B-0AB6-4FEE-AAC1-7D6366A80847}" presName="linear" presStyleCnt="0">
        <dgm:presLayoutVars>
          <dgm:animLvl val="lvl"/>
          <dgm:resizeHandles val="exact"/>
        </dgm:presLayoutVars>
      </dgm:prSet>
      <dgm:spPr/>
    </dgm:pt>
    <dgm:pt modelId="{65C9B59E-CCB2-4D7E-A059-779941F85D8A}" type="pres">
      <dgm:prSet presAssocID="{65CCE11F-F80F-4594-8A86-7F861D6FBD49}" presName="parentText" presStyleLbl="node1" presStyleIdx="0" presStyleCnt="4">
        <dgm:presLayoutVars>
          <dgm:chMax val="0"/>
          <dgm:bulletEnabled val="1"/>
        </dgm:presLayoutVars>
      </dgm:prSet>
      <dgm:spPr/>
    </dgm:pt>
    <dgm:pt modelId="{3344E45F-F704-455C-97B3-7DBE0733D991}" type="pres">
      <dgm:prSet presAssocID="{65CCE11F-F80F-4594-8A86-7F861D6FBD49}" presName="childText" presStyleLbl="revTx" presStyleIdx="0" presStyleCnt="4">
        <dgm:presLayoutVars>
          <dgm:bulletEnabled val="1"/>
        </dgm:presLayoutVars>
      </dgm:prSet>
      <dgm:spPr/>
    </dgm:pt>
    <dgm:pt modelId="{47C6412D-D565-4C32-8D35-36B2B025F44C}" type="pres">
      <dgm:prSet presAssocID="{0877E29A-CF13-41ED-A38D-7F4A83DA4CA4}" presName="parentText" presStyleLbl="node1" presStyleIdx="1" presStyleCnt="4">
        <dgm:presLayoutVars>
          <dgm:chMax val="0"/>
          <dgm:bulletEnabled val="1"/>
        </dgm:presLayoutVars>
      </dgm:prSet>
      <dgm:spPr/>
    </dgm:pt>
    <dgm:pt modelId="{4650D4FD-E2B0-41C7-921F-62C21A5F0C2F}" type="pres">
      <dgm:prSet presAssocID="{0877E29A-CF13-41ED-A38D-7F4A83DA4CA4}" presName="childText" presStyleLbl="revTx" presStyleIdx="1" presStyleCnt="4">
        <dgm:presLayoutVars>
          <dgm:bulletEnabled val="1"/>
        </dgm:presLayoutVars>
      </dgm:prSet>
      <dgm:spPr/>
    </dgm:pt>
    <dgm:pt modelId="{9202407B-B11E-4C57-BFB0-05121D87C0DB}" type="pres">
      <dgm:prSet presAssocID="{AAD3E64D-9B89-47D1-AFD5-C1F72EFA1C98}" presName="parentText" presStyleLbl="node1" presStyleIdx="2" presStyleCnt="4">
        <dgm:presLayoutVars>
          <dgm:chMax val="0"/>
          <dgm:bulletEnabled val="1"/>
        </dgm:presLayoutVars>
      </dgm:prSet>
      <dgm:spPr/>
    </dgm:pt>
    <dgm:pt modelId="{E0DF7C35-AE02-454B-872C-53F6EE410B2D}" type="pres">
      <dgm:prSet presAssocID="{AAD3E64D-9B89-47D1-AFD5-C1F72EFA1C98}" presName="childText" presStyleLbl="revTx" presStyleIdx="2" presStyleCnt="4">
        <dgm:presLayoutVars>
          <dgm:bulletEnabled val="1"/>
        </dgm:presLayoutVars>
      </dgm:prSet>
      <dgm:spPr/>
    </dgm:pt>
    <dgm:pt modelId="{C5226587-56C5-4E9D-B2B6-0EB37DAD7797}" type="pres">
      <dgm:prSet presAssocID="{1F565BE7-73CF-4930-AF30-849FB6C26470}" presName="parentText" presStyleLbl="node1" presStyleIdx="3" presStyleCnt="4">
        <dgm:presLayoutVars>
          <dgm:chMax val="0"/>
          <dgm:bulletEnabled val="1"/>
        </dgm:presLayoutVars>
      </dgm:prSet>
      <dgm:spPr/>
    </dgm:pt>
    <dgm:pt modelId="{36E5802F-C7A2-47B1-9E09-9E1017E212A0}" type="pres">
      <dgm:prSet presAssocID="{1F565BE7-73CF-4930-AF30-849FB6C26470}" presName="childText" presStyleLbl="revTx" presStyleIdx="3" presStyleCnt="4">
        <dgm:presLayoutVars>
          <dgm:bulletEnabled val="1"/>
        </dgm:presLayoutVars>
      </dgm:prSet>
      <dgm:spPr/>
    </dgm:pt>
  </dgm:ptLst>
  <dgm:cxnLst>
    <dgm:cxn modelId="{B47C0D42-C581-477A-A58C-38A164BFA741}" srcId="{1F565BE7-73CF-4930-AF30-849FB6C26470}" destId="{7BAAF8AC-020F-403F-8748-61A1D0662A82}" srcOrd="0" destOrd="0" parTransId="{C6BBF79A-F960-4CDC-8410-BA712E2B9E8D}" sibTransId="{C429E2FC-A1FF-49BB-A3D6-8A2434302C61}"/>
    <dgm:cxn modelId="{53D7DE4F-B1F2-49CF-9027-E24898BA2BFA}" type="presOf" srcId="{1F565BE7-73CF-4930-AF30-849FB6C26470}" destId="{C5226587-56C5-4E9D-B2B6-0EB37DAD7797}" srcOrd="0" destOrd="0" presId="urn:microsoft.com/office/officeart/2005/8/layout/vList2"/>
    <dgm:cxn modelId="{4371135C-4AA1-477C-B8FB-2A15BD7D281B}" type="presOf" srcId="{2D23A590-A041-4907-9699-36B2B6EB5230}" destId="{E0DF7C35-AE02-454B-872C-53F6EE410B2D}" srcOrd="0" destOrd="0" presId="urn:microsoft.com/office/officeart/2005/8/layout/vList2"/>
    <dgm:cxn modelId="{01A80965-5D38-4DAD-B95F-A042BA0C486C}" type="presOf" srcId="{3B75383B-0AB6-4FEE-AAC1-7D6366A80847}" destId="{04FA142D-2F25-43DF-BF56-0C7C717343C1}" srcOrd="0" destOrd="0" presId="urn:microsoft.com/office/officeart/2005/8/layout/vList2"/>
    <dgm:cxn modelId="{D4E35D65-D5A8-448D-9C45-EF7481FE988F}" type="presOf" srcId="{B478A638-B6A7-4A5B-A7DF-83F5492195C3}" destId="{3344E45F-F704-455C-97B3-7DBE0733D991}" srcOrd="0" destOrd="0" presId="urn:microsoft.com/office/officeart/2005/8/layout/vList2"/>
    <dgm:cxn modelId="{11245A83-5DD5-4458-A8BC-D001DBEEAE75}" srcId="{0877E29A-CF13-41ED-A38D-7F4A83DA4CA4}" destId="{A38EBA83-7C80-4539-A16F-18184DD5F4B2}" srcOrd="0" destOrd="0" parTransId="{AFE33238-D4C9-4941-881D-969BEA281AC6}" sibTransId="{69801655-FDA7-47AA-88C5-F1F072E8013A}"/>
    <dgm:cxn modelId="{DC06868A-8E67-4BC7-9AC1-79F1667B5C04}" srcId="{AAD3E64D-9B89-47D1-AFD5-C1F72EFA1C98}" destId="{2D23A590-A041-4907-9699-36B2B6EB5230}" srcOrd="0" destOrd="0" parTransId="{2153EA19-9E5B-4BFD-96DF-0B79EBB0CA78}" sibTransId="{A01B3F30-70CF-44A5-94EC-F3CC960EE6DB}"/>
    <dgm:cxn modelId="{B02E2C8D-D020-4E13-9185-D44D44C469E5}" srcId="{65CCE11F-F80F-4594-8A86-7F861D6FBD49}" destId="{B478A638-B6A7-4A5B-A7DF-83F5492195C3}" srcOrd="0" destOrd="0" parTransId="{520341FC-ACB6-400F-A1FB-630117564B77}" sibTransId="{C8C91A20-EED7-4AD2-BA5A-C1E159FD4B5D}"/>
    <dgm:cxn modelId="{81F7C099-1FEF-45CF-9A64-608D8D5A71E3}" srcId="{3B75383B-0AB6-4FEE-AAC1-7D6366A80847}" destId="{AAD3E64D-9B89-47D1-AFD5-C1F72EFA1C98}" srcOrd="2" destOrd="0" parTransId="{ED1572B9-0135-4B43-A65E-CEA63C094149}" sibTransId="{FD4A4900-B740-4347-8E6B-5F4A1DB21E48}"/>
    <dgm:cxn modelId="{1A06B39F-4518-496E-B09B-7B0A94306B7E}" srcId="{3B75383B-0AB6-4FEE-AAC1-7D6366A80847}" destId="{1F565BE7-73CF-4930-AF30-849FB6C26470}" srcOrd="3" destOrd="0" parTransId="{57283045-A96A-4060-8EE7-FA9ADE448CA3}" sibTransId="{F8973702-515D-4D0E-83E1-70C7CAD37364}"/>
    <dgm:cxn modelId="{A3B2B8B2-799D-4868-8A9B-87247F0A144C}" type="presOf" srcId="{7BAAF8AC-020F-403F-8748-61A1D0662A82}" destId="{36E5802F-C7A2-47B1-9E09-9E1017E212A0}" srcOrd="0" destOrd="0" presId="urn:microsoft.com/office/officeart/2005/8/layout/vList2"/>
    <dgm:cxn modelId="{BB0612CD-9834-4E3B-929D-8333D2772C35}" srcId="{3B75383B-0AB6-4FEE-AAC1-7D6366A80847}" destId="{65CCE11F-F80F-4594-8A86-7F861D6FBD49}" srcOrd="0" destOrd="0" parTransId="{BAC913D9-AB26-4EE2-9C35-DEDE63A1E394}" sibTransId="{BD56EA94-C435-4D92-A387-494C409893F7}"/>
    <dgm:cxn modelId="{86F14FCD-907D-4122-92E0-0D0A3544C65D}" type="presOf" srcId="{A38EBA83-7C80-4539-A16F-18184DD5F4B2}" destId="{4650D4FD-E2B0-41C7-921F-62C21A5F0C2F}" srcOrd="0" destOrd="0" presId="urn:microsoft.com/office/officeart/2005/8/layout/vList2"/>
    <dgm:cxn modelId="{515074D4-FE3C-455E-9D9A-C651E7B4501B}" type="presOf" srcId="{AAD3E64D-9B89-47D1-AFD5-C1F72EFA1C98}" destId="{9202407B-B11E-4C57-BFB0-05121D87C0DB}" srcOrd="0" destOrd="0" presId="urn:microsoft.com/office/officeart/2005/8/layout/vList2"/>
    <dgm:cxn modelId="{08B617D7-33EB-4A66-981E-89F4AB3B3909}" type="presOf" srcId="{0877E29A-CF13-41ED-A38D-7F4A83DA4CA4}" destId="{47C6412D-D565-4C32-8D35-36B2B025F44C}" srcOrd="0" destOrd="0" presId="urn:microsoft.com/office/officeart/2005/8/layout/vList2"/>
    <dgm:cxn modelId="{1F3E55FE-07AE-47B8-A923-4624CECD82FB}" type="presOf" srcId="{65CCE11F-F80F-4594-8A86-7F861D6FBD49}" destId="{65C9B59E-CCB2-4D7E-A059-779941F85D8A}" srcOrd="0" destOrd="0" presId="urn:microsoft.com/office/officeart/2005/8/layout/vList2"/>
    <dgm:cxn modelId="{B1305AFF-7B3D-4571-A778-FB1CCA9E8438}" srcId="{3B75383B-0AB6-4FEE-AAC1-7D6366A80847}" destId="{0877E29A-CF13-41ED-A38D-7F4A83DA4CA4}" srcOrd="1" destOrd="0" parTransId="{F7089171-5EE2-4E6D-BA60-0C73706F567F}" sibTransId="{A9070A9C-5640-45D4-BB81-5A05296E3929}"/>
    <dgm:cxn modelId="{6BD67CDE-4830-4736-9C27-1B47DBFA3585}" type="presParOf" srcId="{04FA142D-2F25-43DF-BF56-0C7C717343C1}" destId="{65C9B59E-CCB2-4D7E-A059-779941F85D8A}" srcOrd="0" destOrd="0" presId="urn:microsoft.com/office/officeart/2005/8/layout/vList2"/>
    <dgm:cxn modelId="{9619C49E-C47E-4511-AC40-2C5AC1050A85}" type="presParOf" srcId="{04FA142D-2F25-43DF-BF56-0C7C717343C1}" destId="{3344E45F-F704-455C-97B3-7DBE0733D991}" srcOrd="1" destOrd="0" presId="urn:microsoft.com/office/officeart/2005/8/layout/vList2"/>
    <dgm:cxn modelId="{38B57F93-79DF-4891-B8A8-CB1C628E49DA}" type="presParOf" srcId="{04FA142D-2F25-43DF-BF56-0C7C717343C1}" destId="{47C6412D-D565-4C32-8D35-36B2B025F44C}" srcOrd="2" destOrd="0" presId="urn:microsoft.com/office/officeart/2005/8/layout/vList2"/>
    <dgm:cxn modelId="{2FE42881-9004-4BBA-969D-ADFE4F77B43E}" type="presParOf" srcId="{04FA142D-2F25-43DF-BF56-0C7C717343C1}" destId="{4650D4FD-E2B0-41C7-921F-62C21A5F0C2F}" srcOrd="3" destOrd="0" presId="urn:microsoft.com/office/officeart/2005/8/layout/vList2"/>
    <dgm:cxn modelId="{2AC836F4-9846-4ED4-B476-145C492F658B}" type="presParOf" srcId="{04FA142D-2F25-43DF-BF56-0C7C717343C1}" destId="{9202407B-B11E-4C57-BFB0-05121D87C0DB}" srcOrd="4" destOrd="0" presId="urn:microsoft.com/office/officeart/2005/8/layout/vList2"/>
    <dgm:cxn modelId="{D6AEA58D-9220-46C7-9440-005A0967873B}" type="presParOf" srcId="{04FA142D-2F25-43DF-BF56-0C7C717343C1}" destId="{E0DF7C35-AE02-454B-872C-53F6EE410B2D}" srcOrd="5" destOrd="0" presId="urn:microsoft.com/office/officeart/2005/8/layout/vList2"/>
    <dgm:cxn modelId="{3D6D9712-EBB5-47CB-87AB-D3EE484A6CBC}" type="presParOf" srcId="{04FA142D-2F25-43DF-BF56-0C7C717343C1}" destId="{C5226587-56C5-4E9D-B2B6-0EB37DAD7797}" srcOrd="6" destOrd="0" presId="urn:microsoft.com/office/officeart/2005/8/layout/vList2"/>
    <dgm:cxn modelId="{9992DA8D-6F85-4D42-8C7F-B65A99D92266}" type="presParOf" srcId="{04FA142D-2F25-43DF-BF56-0C7C717343C1}" destId="{36E5802F-C7A2-47B1-9E09-9E1017E212A0}"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75383B-0AB6-4FEE-AAC1-7D6366A8084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65CCE11F-F80F-4594-8A86-7F861D6FBD49}">
      <dgm:prSet phldrT="[Text]" custT="1"/>
      <dgm:spPr/>
      <dgm:t>
        <a:bodyPr/>
        <a:lstStyle/>
        <a:p>
          <a:r>
            <a:rPr lang="en-US" sz="2400" dirty="0">
              <a:latin typeface="Times New Roman" panose="02020603050405020304" pitchFamily="18" charset="0"/>
              <a:cs typeface="Times New Roman" panose="02020603050405020304" pitchFamily="18" charset="0"/>
            </a:rPr>
            <a:t>TCVN 6485:1999</a:t>
          </a:r>
        </a:p>
      </dgm:t>
    </dgm:pt>
    <dgm:pt modelId="{BAC913D9-AB26-4EE2-9C35-DEDE63A1E394}" type="parTrans" cxnId="{BB0612CD-9834-4E3B-929D-8333D2772C35}">
      <dgm:prSet/>
      <dgm:spPr/>
      <dgm:t>
        <a:bodyPr/>
        <a:lstStyle/>
        <a:p>
          <a:endParaRPr lang="en-US" sz="2400">
            <a:latin typeface="Times New Roman" panose="02020603050405020304" pitchFamily="18" charset="0"/>
            <a:cs typeface="Times New Roman" panose="02020603050405020304" pitchFamily="18" charset="0"/>
          </a:endParaRPr>
        </a:p>
      </dgm:t>
    </dgm:pt>
    <dgm:pt modelId="{BD56EA94-C435-4D92-A387-494C409893F7}" type="sibTrans" cxnId="{BB0612CD-9834-4E3B-929D-8333D2772C35}">
      <dgm:prSet/>
      <dgm:spPr/>
      <dgm:t>
        <a:bodyPr/>
        <a:lstStyle/>
        <a:p>
          <a:endParaRPr lang="en-US" sz="2400">
            <a:latin typeface="Times New Roman" panose="02020603050405020304" pitchFamily="18" charset="0"/>
            <a:cs typeface="Times New Roman" panose="02020603050405020304" pitchFamily="18" charset="0"/>
          </a:endParaRPr>
        </a:p>
      </dgm:t>
    </dgm:pt>
    <dgm:pt modelId="{B478A638-B6A7-4A5B-A7DF-83F5492195C3}">
      <dgm:prSet phldrT="[Text]" custT="1"/>
      <dgm:spPr/>
      <dgm:t>
        <a:bodyPr/>
        <a:lstStyle/>
        <a:p>
          <a:r>
            <a:rPr lang="en-US" sz="2400" dirty="0" err="1">
              <a:latin typeface="Times New Roman" panose="02020603050405020304" pitchFamily="18" charset="0"/>
              <a:cs typeface="Times New Roman" panose="02020603050405020304" pitchFamily="18" charset="0"/>
            </a:rPr>
            <a:t>Nạp</a:t>
          </a:r>
          <a:r>
            <a:rPr lang="en-US" sz="2400" dirty="0">
              <a:latin typeface="Times New Roman" panose="02020603050405020304" pitchFamily="18" charset="0"/>
              <a:cs typeface="Times New Roman" panose="02020603050405020304" pitchFamily="18" charset="0"/>
            </a:rPr>
            <a:t> LPG </a:t>
          </a:r>
          <a:r>
            <a:rPr lang="en-US" sz="2400" dirty="0" err="1">
              <a:latin typeface="Times New Roman" panose="02020603050405020304" pitchFamily="18" charset="0"/>
              <a:cs typeface="Times New Roman" panose="02020603050405020304" pitchFamily="18" charset="0"/>
            </a:rPr>
            <a:t>vào</a:t>
          </a:r>
          <a:r>
            <a:rPr lang="en-US" sz="2400" dirty="0">
              <a:latin typeface="Times New Roman" panose="02020603050405020304" pitchFamily="18" charset="0"/>
              <a:cs typeface="Times New Roman" panose="02020603050405020304" pitchFamily="18" charset="0"/>
            </a:rPr>
            <a:t> chai</a:t>
          </a:r>
        </a:p>
      </dgm:t>
    </dgm:pt>
    <dgm:pt modelId="{520341FC-ACB6-400F-A1FB-630117564B77}" type="parTrans" cxnId="{B02E2C8D-D020-4E13-9185-D44D44C469E5}">
      <dgm:prSet/>
      <dgm:spPr/>
      <dgm:t>
        <a:bodyPr/>
        <a:lstStyle/>
        <a:p>
          <a:endParaRPr lang="en-US" sz="2400">
            <a:latin typeface="Times New Roman" panose="02020603050405020304" pitchFamily="18" charset="0"/>
            <a:cs typeface="Times New Roman" panose="02020603050405020304" pitchFamily="18" charset="0"/>
          </a:endParaRPr>
        </a:p>
      </dgm:t>
    </dgm:pt>
    <dgm:pt modelId="{C8C91A20-EED7-4AD2-BA5A-C1E159FD4B5D}" type="sibTrans" cxnId="{B02E2C8D-D020-4E13-9185-D44D44C469E5}">
      <dgm:prSet/>
      <dgm:spPr/>
      <dgm:t>
        <a:bodyPr/>
        <a:lstStyle/>
        <a:p>
          <a:endParaRPr lang="en-US" sz="2400">
            <a:latin typeface="Times New Roman" panose="02020603050405020304" pitchFamily="18" charset="0"/>
            <a:cs typeface="Times New Roman" panose="02020603050405020304" pitchFamily="18" charset="0"/>
          </a:endParaRPr>
        </a:p>
      </dgm:t>
    </dgm:pt>
    <dgm:pt modelId="{0877E29A-CF13-41ED-A38D-7F4A83DA4CA4}">
      <dgm:prSet phldrT="[Text]" custT="1"/>
      <dgm:spPr/>
      <dgm:t>
        <a:bodyPr/>
        <a:lstStyle/>
        <a:p>
          <a:r>
            <a:rPr lang="en-US" sz="2400" dirty="0">
              <a:latin typeface="Times New Roman" panose="02020603050405020304" pitchFamily="18" charset="0"/>
              <a:cs typeface="Times New Roman" panose="02020603050405020304" pitchFamily="18" charset="0"/>
            </a:rPr>
            <a:t>TCVN 7441:2004</a:t>
          </a:r>
        </a:p>
      </dgm:t>
    </dgm:pt>
    <dgm:pt modelId="{F7089171-5EE2-4E6D-BA60-0C73706F567F}" type="parTrans" cxnId="{B1305AFF-7B3D-4571-A778-FB1CCA9E8438}">
      <dgm:prSet/>
      <dgm:spPr/>
      <dgm:t>
        <a:bodyPr/>
        <a:lstStyle/>
        <a:p>
          <a:endParaRPr lang="en-US" sz="2400">
            <a:latin typeface="Times New Roman" panose="02020603050405020304" pitchFamily="18" charset="0"/>
            <a:cs typeface="Times New Roman" panose="02020603050405020304" pitchFamily="18" charset="0"/>
          </a:endParaRPr>
        </a:p>
      </dgm:t>
    </dgm:pt>
    <dgm:pt modelId="{A9070A9C-5640-45D4-BB81-5A05296E3929}" type="sibTrans" cxnId="{B1305AFF-7B3D-4571-A778-FB1CCA9E8438}">
      <dgm:prSet/>
      <dgm:spPr/>
      <dgm:t>
        <a:bodyPr/>
        <a:lstStyle/>
        <a:p>
          <a:endParaRPr lang="en-US" sz="2400">
            <a:latin typeface="Times New Roman" panose="02020603050405020304" pitchFamily="18" charset="0"/>
            <a:cs typeface="Times New Roman" panose="02020603050405020304" pitchFamily="18" charset="0"/>
          </a:endParaRPr>
        </a:p>
      </dgm:t>
    </dgm:pt>
    <dgm:pt modelId="{A38EBA83-7C80-4539-A16F-18184DD5F4B2}">
      <dgm:prSet phldrT="[Text]" custT="1"/>
      <dgm:spPr/>
      <dgm:t>
        <a:bodyPr/>
        <a:lstStyle/>
        <a:p>
          <a:r>
            <a:rPr lang="en-US" sz="2400" dirty="0" err="1">
              <a:latin typeface="Times New Roman" panose="02020603050405020304" pitchFamily="18" charset="0"/>
              <a:cs typeface="Times New Roman" panose="02020603050405020304" pitchFamily="18" charset="0"/>
            </a:rPr>
            <a:t>Hệ</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thống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cung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cấp</a:t>
          </a:r>
          <a:r>
            <a:rPr lang="en-US" sz="2400" dirty="0">
              <a:latin typeface="Times New Roman" panose="02020603050405020304" pitchFamily="18" charset="0"/>
              <a:cs typeface="Times New Roman" panose="02020603050405020304" pitchFamily="18" charset="0"/>
            </a:rPr>
            <a:t> LPG </a:t>
          </a:r>
          <a:r>
            <a:rPr lang="en-US" sz="2400" dirty="0" err="1">
              <a:latin typeface="Times New Roman" panose="02020603050405020304" pitchFamily="18" charset="0"/>
              <a:cs typeface="Times New Roman" panose="02020603050405020304" pitchFamily="18" charset="0"/>
            </a:rPr>
            <a:t>tại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nơi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tiêu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thụ</a:t>
          </a:r>
          <a:endParaRPr lang="en-US" sz="2400" dirty="0">
            <a:latin typeface="Times New Roman" panose="02020603050405020304" pitchFamily="18" charset="0"/>
            <a:cs typeface="Times New Roman" panose="02020603050405020304" pitchFamily="18" charset="0"/>
          </a:endParaRPr>
        </a:p>
      </dgm:t>
    </dgm:pt>
    <dgm:pt modelId="{AFE33238-D4C9-4941-881D-969BEA281AC6}" type="parTrans" cxnId="{11245A83-5DD5-4458-A8BC-D001DBEEAE75}">
      <dgm:prSet/>
      <dgm:spPr/>
      <dgm:t>
        <a:bodyPr/>
        <a:lstStyle/>
        <a:p>
          <a:endParaRPr lang="en-US" sz="2400">
            <a:latin typeface="Times New Roman" panose="02020603050405020304" pitchFamily="18" charset="0"/>
            <a:cs typeface="Times New Roman" panose="02020603050405020304" pitchFamily="18" charset="0"/>
          </a:endParaRPr>
        </a:p>
      </dgm:t>
    </dgm:pt>
    <dgm:pt modelId="{69801655-FDA7-47AA-88C5-F1F072E8013A}" type="sibTrans" cxnId="{11245A83-5DD5-4458-A8BC-D001DBEEAE75}">
      <dgm:prSet/>
      <dgm:spPr/>
      <dgm:t>
        <a:bodyPr/>
        <a:lstStyle/>
        <a:p>
          <a:endParaRPr lang="en-US" sz="2400">
            <a:latin typeface="Times New Roman" panose="02020603050405020304" pitchFamily="18" charset="0"/>
            <a:cs typeface="Times New Roman" panose="02020603050405020304" pitchFamily="18" charset="0"/>
          </a:endParaRPr>
        </a:p>
      </dgm:t>
    </dgm:pt>
    <dgm:pt modelId="{AAD3E64D-9B89-47D1-AFD5-C1F72EFA1C98}">
      <dgm:prSet phldrT="[Text]" custT="1"/>
      <dgm:spPr/>
      <dgm:t>
        <a:bodyPr/>
        <a:lstStyle/>
        <a:p>
          <a:r>
            <a:rPr lang="en-US" sz="2400" dirty="0">
              <a:latin typeface="Times New Roman" panose="02020603050405020304" pitchFamily="18" charset="0"/>
              <a:cs typeface="Times New Roman" panose="02020603050405020304" pitchFamily="18" charset="0"/>
            </a:rPr>
            <a:t>TCVN 6223:2017</a:t>
          </a:r>
        </a:p>
      </dgm:t>
    </dgm:pt>
    <dgm:pt modelId="{ED1572B9-0135-4B43-A65E-CEA63C094149}" type="parTrans" cxnId="{81F7C099-1FEF-45CF-9A64-608D8D5A71E3}">
      <dgm:prSet/>
      <dgm:spPr/>
      <dgm:t>
        <a:bodyPr/>
        <a:lstStyle/>
        <a:p>
          <a:endParaRPr lang="en-US" sz="2400">
            <a:latin typeface="Times New Roman" panose="02020603050405020304" pitchFamily="18" charset="0"/>
            <a:cs typeface="Times New Roman" panose="02020603050405020304" pitchFamily="18" charset="0"/>
          </a:endParaRPr>
        </a:p>
      </dgm:t>
    </dgm:pt>
    <dgm:pt modelId="{FD4A4900-B740-4347-8E6B-5F4A1DB21E48}" type="sibTrans" cxnId="{81F7C099-1FEF-45CF-9A64-608D8D5A71E3}">
      <dgm:prSet/>
      <dgm:spPr/>
      <dgm:t>
        <a:bodyPr/>
        <a:lstStyle/>
        <a:p>
          <a:endParaRPr lang="en-US" sz="2400">
            <a:latin typeface="Times New Roman" panose="02020603050405020304" pitchFamily="18" charset="0"/>
            <a:cs typeface="Times New Roman" panose="02020603050405020304" pitchFamily="18" charset="0"/>
          </a:endParaRPr>
        </a:p>
      </dgm:t>
    </dgm:pt>
    <dgm:pt modelId="{2D23A590-A041-4907-9699-36B2B6EB5230}">
      <dgm:prSet phldrT="[Text]" custT="1"/>
      <dgm:spPr/>
      <dgm:t>
        <a:bodyPr/>
        <a:lstStyle/>
        <a:p>
          <a:r>
            <a:rPr lang="en-US" sz="2400" dirty="0">
              <a:latin typeface="Times New Roman" panose="02020603050405020304" pitchFamily="18" charset="0"/>
              <a:cs typeface="Times New Roman" panose="02020603050405020304" pitchFamily="18" charset="0"/>
            </a:rPr>
            <a:t>An </a:t>
          </a:r>
          <a:r>
            <a:rPr lang="en-US" sz="2400" dirty="0" err="1">
              <a:latin typeface="Times New Roman" panose="02020603050405020304" pitchFamily="18" charset="0"/>
              <a:cs typeface="Times New Roman" panose="02020603050405020304" pitchFamily="18" charset="0"/>
            </a:rPr>
            <a:t>toàn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kinh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doanh</a:t>
          </a:r>
          <a:r>
            <a:rPr lang="en-US" sz="2400" dirty="0">
              <a:latin typeface="Times New Roman" panose="02020603050405020304" pitchFamily="18" charset="0"/>
              <a:cs typeface="Times New Roman" panose="02020603050405020304" pitchFamily="18" charset="0"/>
            </a:rPr>
            <a:t> LPG</a:t>
          </a:r>
        </a:p>
      </dgm:t>
    </dgm:pt>
    <dgm:pt modelId="{2153EA19-9E5B-4BFD-96DF-0B79EBB0CA78}" type="parTrans" cxnId="{DC06868A-8E67-4BC7-9AC1-79F1667B5C04}">
      <dgm:prSet/>
      <dgm:spPr/>
      <dgm:t>
        <a:bodyPr/>
        <a:lstStyle/>
        <a:p>
          <a:endParaRPr lang="en-US" sz="2400">
            <a:latin typeface="Times New Roman" panose="02020603050405020304" pitchFamily="18" charset="0"/>
            <a:cs typeface="Times New Roman" panose="02020603050405020304" pitchFamily="18" charset="0"/>
          </a:endParaRPr>
        </a:p>
      </dgm:t>
    </dgm:pt>
    <dgm:pt modelId="{A01B3F30-70CF-44A5-94EC-F3CC960EE6DB}" type="sibTrans" cxnId="{DC06868A-8E67-4BC7-9AC1-79F1667B5C04}">
      <dgm:prSet/>
      <dgm:spPr/>
      <dgm:t>
        <a:bodyPr/>
        <a:lstStyle/>
        <a:p>
          <a:endParaRPr lang="en-US" sz="2400">
            <a:latin typeface="Times New Roman" panose="02020603050405020304" pitchFamily="18" charset="0"/>
            <a:cs typeface="Times New Roman" panose="02020603050405020304" pitchFamily="18" charset="0"/>
          </a:endParaRPr>
        </a:p>
      </dgm:t>
    </dgm:pt>
    <dgm:pt modelId="{1F565BE7-73CF-4930-AF30-849FB6C26470}">
      <dgm:prSet phldrT="[Text]" custT="1"/>
      <dgm:spPr/>
      <dgm:t>
        <a:bodyPr/>
        <a:lstStyle/>
        <a:p>
          <a:r>
            <a:rPr lang="en-US" sz="2400" dirty="0">
              <a:latin typeface="Times New Roman" panose="02020603050405020304" pitchFamily="18" charset="0"/>
              <a:cs typeface="Times New Roman" panose="02020603050405020304" pitchFamily="18" charset="0"/>
            </a:rPr>
            <a:t>TCVN 6484:1999</a:t>
          </a:r>
        </a:p>
      </dgm:t>
    </dgm:pt>
    <dgm:pt modelId="{57283045-A96A-4060-8EE7-FA9ADE448CA3}" type="parTrans" cxnId="{1A06B39F-4518-496E-B09B-7B0A94306B7E}">
      <dgm:prSet/>
      <dgm:spPr/>
      <dgm:t>
        <a:bodyPr/>
        <a:lstStyle/>
        <a:p>
          <a:endParaRPr lang="en-US" sz="2400">
            <a:latin typeface="Times New Roman" panose="02020603050405020304" pitchFamily="18" charset="0"/>
            <a:cs typeface="Times New Roman" panose="02020603050405020304" pitchFamily="18" charset="0"/>
          </a:endParaRPr>
        </a:p>
      </dgm:t>
    </dgm:pt>
    <dgm:pt modelId="{F8973702-515D-4D0E-83E1-70C7CAD37364}" type="sibTrans" cxnId="{1A06B39F-4518-496E-B09B-7B0A94306B7E}">
      <dgm:prSet/>
      <dgm:spPr/>
      <dgm:t>
        <a:bodyPr/>
        <a:lstStyle/>
        <a:p>
          <a:endParaRPr lang="en-US" sz="2400">
            <a:latin typeface="Times New Roman" panose="02020603050405020304" pitchFamily="18" charset="0"/>
            <a:cs typeface="Times New Roman" panose="02020603050405020304" pitchFamily="18" charset="0"/>
          </a:endParaRPr>
        </a:p>
      </dgm:t>
    </dgm:pt>
    <dgm:pt modelId="{7BAAF8AC-020F-403F-8748-61A1D0662A82}">
      <dgm:prSet phldrT="[Text]" custT="1"/>
      <dgm:spPr/>
      <dgm:t>
        <a:bodyPr/>
        <a:lstStyle/>
        <a:p>
          <a:r>
            <a:rPr lang="en-US" sz="2400" dirty="0" err="1">
              <a:latin typeface="Times New Roman" panose="02020603050405020304" pitchFamily="18" charset="0"/>
              <a:cs typeface="Times New Roman" panose="02020603050405020304" pitchFamily="18" charset="0"/>
            </a:rPr>
            <a:t>Yêu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cầu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về</a:t>
          </a:r>
          <a:r>
            <a:rPr lang="en-US" sz="2400" dirty="0">
              <a:latin typeface="Times New Roman" panose="02020603050405020304" pitchFamily="18" charset="0"/>
              <a:cs typeface="Times New Roman" panose="02020603050405020304" pitchFamily="18" charset="0"/>
            </a:rPr>
            <a:t> an </a:t>
          </a:r>
          <a:r>
            <a:rPr lang="en-US" sz="2400" dirty="0" err="1">
              <a:latin typeface="Times New Roman" panose="02020603050405020304" pitchFamily="18" charset="0"/>
              <a:cs typeface="Times New Roman" panose="02020603050405020304" pitchFamily="18" charset="0"/>
            </a:rPr>
            <a:t>toàn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xe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bồn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vận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chuyển</a:t>
          </a:r>
          <a:r>
            <a:rPr lang="en-US" sz="2400" dirty="0">
              <a:latin typeface="Times New Roman" panose="02020603050405020304" pitchFamily="18" charset="0"/>
              <a:cs typeface="Times New Roman" panose="02020603050405020304" pitchFamily="18" charset="0"/>
            </a:rPr>
            <a:t> LPG</a:t>
          </a:r>
        </a:p>
      </dgm:t>
    </dgm:pt>
    <dgm:pt modelId="{C6BBF79A-F960-4CDC-8410-BA712E2B9E8D}" type="parTrans" cxnId="{B47C0D42-C581-477A-A58C-38A164BFA741}">
      <dgm:prSet/>
      <dgm:spPr/>
      <dgm:t>
        <a:bodyPr/>
        <a:lstStyle/>
        <a:p>
          <a:endParaRPr lang="en-US" sz="2400">
            <a:latin typeface="Times New Roman" panose="02020603050405020304" pitchFamily="18" charset="0"/>
            <a:cs typeface="Times New Roman" panose="02020603050405020304" pitchFamily="18" charset="0"/>
          </a:endParaRPr>
        </a:p>
      </dgm:t>
    </dgm:pt>
    <dgm:pt modelId="{C429E2FC-A1FF-49BB-A3D6-8A2434302C61}" type="sibTrans" cxnId="{B47C0D42-C581-477A-A58C-38A164BFA741}">
      <dgm:prSet/>
      <dgm:spPr/>
      <dgm:t>
        <a:bodyPr/>
        <a:lstStyle/>
        <a:p>
          <a:endParaRPr lang="en-US" sz="2400">
            <a:latin typeface="Times New Roman" panose="02020603050405020304" pitchFamily="18" charset="0"/>
            <a:cs typeface="Times New Roman" panose="02020603050405020304" pitchFamily="18" charset="0"/>
          </a:endParaRPr>
        </a:p>
      </dgm:t>
    </dgm:pt>
    <dgm:pt modelId="{F014D89A-A356-9A49-9100-D9107F1D58A4}">
      <dgm:prSet phldrT="[Text]" custT="1"/>
      <dgm:spPr/>
      <dgm:t>
        <a:bodyPr/>
        <a:lstStyle/>
        <a:p>
          <a:r>
            <a:rPr lang="en-US" sz="2400" dirty="0">
              <a:latin typeface="Times New Roman" panose="02020603050405020304" pitchFamily="18" charset="0"/>
              <a:cs typeface="Times New Roman" panose="02020603050405020304" pitchFamily="18" charset="0"/>
            </a:rPr>
            <a:t>TCVN 6304:1999</a:t>
          </a:r>
        </a:p>
      </dgm:t>
    </dgm:pt>
    <dgm:pt modelId="{41FA21FB-4612-3149-99BB-8D4491437264}" type="parTrans" cxnId="{BA2D8742-247F-A644-88D1-21E328B98F43}">
      <dgm:prSet/>
      <dgm:spPr/>
      <dgm:t>
        <a:bodyPr/>
        <a:lstStyle/>
        <a:p>
          <a:endParaRPr lang="en-US" sz="2400">
            <a:latin typeface="Times New Roman" panose="02020603050405020304" pitchFamily="18" charset="0"/>
            <a:cs typeface="Times New Roman" panose="02020603050405020304" pitchFamily="18" charset="0"/>
          </a:endParaRPr>
        </a:p>
      </dgm:t>
    </dgm:pt>
    <dgm:pt modelId="{6549488E-EA97-0E42-85DF-B9C660827497}" type="sibTrans" cxnId="{BA2D8742-247F-A644-88D1-21E328B98F43}">
      <dgm:prSet/>
      <dgm:spPr/>
      <dgm:t>
        <a:bodyPr/>
        <a:lstStyle/>
        <a:p>
          <a:endParaRPr lang="en-US" sz="2400">
            <a:latin typeface="Times New Roman" panose="02020603050405020304" pitchFamily="18" charset="0"/>
            <a:cs typeface="Times New Roman" panose="02020603050405020304" pitchFamily="18" charset="0"/>
          </a:endParaRPr>
        </a:p>
      </dgm:t>
    </dgm:pt>
    <dgm:pt modelId="{4341E105-5B1C-374D-8877-AF0AF2D5D189}">
      <dgm:prSet phldrT="[Text]" custT="1"/>
      <dgm:spPr/>
      <dgm:t>
        <a:bodyPr/>
        <a:lstStyle/>
        <a:p>
          <a:r>
            <a:rPr lang="en-US" sz="2400" b="0" dirty="0">
              <a:latin typeface="Times New Roman" panose="02020603050405020304" pitchFamily="18" charset="0"/>
              <a:cs typeface="Times New Roman" panose="02020603050405020304" pitchFamily="18" charset="0"/>
            </a:rPr>
            <a:t>Chai </a:t>
          </a:r>
          <a:r>
            <a:rPr lang="en-US" sz="2400" b="0" dirty="0" err="1">
              <a:latin typeface="Times New Roman" panose="02020603050405020304" pitchFamily="18" charset="0"/>
              <a:cs typeface="Times New Roman" panose="02020603050405020304" pitchFamily="18" charset="0"/>
            </a:rPr>
            <a:t>chứa</a:t>
          </a:r>
          <a:r>
            <a:rPr lang="en-US" sz="2400" b="0" dirty="0">
              <a:latin typeface="Times New Roman" panose="02020603050405020304" pitchFamily="18" charset="0"/>
              <a:cs typeface="Times New Roman" panose="02020603050405020304" pitchFamily="18" charset="0"/>
            </a:rPr>
            <a:t> </a:t>
          </a:r>
          <a:r>
            <a:rPr lang="en-US" sz="2400" b="0" dirty="0" err="1">
              <a:latin typeface="Times New Roman" panose="02020603050405020304" pitchFamily="18" charset="0"/>
              <a:cs typeface="Times New Roman" panose="02020603050405020304" pitchFamily="18" charset="0"/>
            </a:rPr>
            <a:t>khí</a:t>
          </a:r>
          <a:r>
            <a:rPr lang="en-US" sz="2400" b="0" dirty="0">
              <a:latin typeface="Times New Roman" panose="02020603050405020304" pitchFamily="18" charset="0"/>
              <a:cs typeface="Times New Roman" panose="02020603050405020304" pitchFamily="18" charset="0"/>
            </a:rPr>
            <a:t> </a:t>
          </a:r>
          <a:r>
            <a:rPr lang="en-US" sz="2400" b="0" dirty="0" err="1">
              <a:latin typeface="Times New Roman" panose="02020603050405020304" pitchFamily="18" charset="0"/>
              <a:cs typeface="Times New Roman" panose="02020603050405020304" pitchFamily="18" charset="0"/>
            </a:rPr>
            <a:t>đốt</a:t>
          </a:r>
          <a:r>
            <a:rPr lang="en-US" sz="2400" b="0" dirty="0">
              <a:latin typeface="Times New Roman" panose="02020603050405020304" pitchFamily="18" charset="0"/>
              <a:cs typeface="Times New Roman" panose="02020603050405020304" pitchFamily="18" charset="0"/>
            </a:rPr>
            <a:t> </a:t>
          </a:r>
          <a:r>
            <a:rPr lang="en-US" sz="2400" b="0" dirty="0" err="1">
              <a:latin typeface="Times New Roman" panose="02020603050405020304" pitchFamily="18" charset="0"/>
              <a:cs typeface="Times New Roman" panose="02020603050405020304" pitchFamily="18" charset="0"/>
            </a:rPr>
            <a:t>hóa</a:t>
          </a:r>
          <a:r>
            <a:rPr lang="en-US" sz="2400" b="0" dirty="0">
              <a:latin typeface="Times New Roman" panose="02020603050405020304" pitchFamily="18" charset="0"/>
              <a:cs typeface="Times New Roman" panose="02020603050405020304" pitchFamily="18" charset="0"/>
            </a:rPr>
            <a:t> </a:t>
          </a:r>
          <a:r>
            <a:rPr lang="en-US" sz="2400" b="0" dirty="0" err="1">
              <a:latin typeface="Times New Roman" panose="02020603050405020304" pitchFamily="18" charset="0"/>
              <a:cs typeface="Times New Roman" panose="02020603050405020304" pitchFamily="18" charset="0"/>
            </a:rPr>
            <a:t>lỏng</a:t>
          </a:r>
          <a:r>
            <a:rPr lang="en-US" sz="2400" b="0" dirty="0">
              <a:latin typeface="Times New Roman" panose="02020603050405020304" pitchFamily="18" charset="0"/>
              <a:cs typeface="Times New Roman" panose="02020603050405020304" pitchFamily="18" charset="0"/>
            </a:rPr>
            <a:t> </a:t>
          </a:r>
        </a:p>
      </dgm:t>
    </dgm:pt>
    <dgm:pt modelId="{36A504F3-6CF2-4441-8142-87F53C1A3032}" type="parTrans" cxnId="{BCBE4948-EC0D-6847-83AA-C1ED6F0FABB9}">
      <dgm:prSet/>
      <dgm:spPr/>
      <dgm:t>
        <a:bodyPr/>
        <a:lstStyle/>
        <a:p>
          <a:endParaRPr lang="en-US" sz="2400">
            <a:latin typeface="Times New Roman" panose="02020603050405020304" pitchFamily="18" charset="0"/>
            <a:cs typeface="Times New Roman" panose="02020603050405020304" pitchFamily="18" charset="0"/>
          </a:endParaRPr>
        </a:p>
      </dgm:t>
    </dgm:pt>
    <dgm:pt modelId="{7B13A228-68B9-044F-9AF7-1E1EB1903971}" type="sibTrans" cxnId="{BCBE4948-EC0D-6847-83AA-C1ED6F0FABB9}">
      <dgm:prSet/>
      <dgm:spPr/>
      <dgm:t>
        <a:bodyPr/>
        <a:lstStyle/>
        <a:p>
          <a:endParaRPr lang="en-US" sz="2400">
            <a:latin typeface="Times New Roman" panose="02020603050405020304" pitchFamily="18" charset="0"/>
            <a:cs typeface="Times New Roman" panose="02020603050405020304" pitchFamily="18" charset="0"/>
          </a:endParaRPr>
        </a:p>
      </dgm:t>
    </dgm:pt>
    <dgm:pt modelId="{04FA142D-2F25-43DF-BF56-0C7C717343C1}" type="pres">
      <dgm:prSet presAssocID="{3B75383B-0AB6-4FEE-AAC1-7D6366A80847}" presName="linear" presStyleCnt="0">
        <dgm:presLayoutVars>
          <dgm:animLvl val="lvl"/>
          <dgm:resizeHandles val="exact"/>
        </dgm:presLayoutVars>
      </dgm:prSet>
      <dgm:spPr/>
    </dgm:pt>
    <dgm:pt modelId="{65C9B59E-CCB2-4D7E-A059-779941F85D8A}" type="pres">
      <dgm:prSet presAssocID="{65CCE11F-F80F-4594-8A86-7F861D6FBD49}" presName="parentText" presStyleLbl="node1" presStyleIdx="0" presStyleCnt="5">
        <dgm:presLayoutVars>
          <dgm:chMax val="0"/>
          <dgm:bulletEnabled val="1"/>
        </dgm:presLayoutVars>
      </dgm:prSet>
      <dgm:spPr/>
    </dgm:pt>
    <dgm:pt modelId="{3344E45F-F704-455C-97B3-7DBE0733D991}" type="pres">
      <dgm:prSet presAssocID="{65CCE11F-F80F-4594-8A86-7F861D6FBD49}" presName="childText" presStyleLbl="revTx" presStyleIdx="0" presStyleCnt="5">
        <dgm:presLayoutVars>
          <dgm:bulletEnabled val="1"/>
        </dgm:presLayoutVars>
      </dgm:prSet>
      <dgm:spPr/>
    </dgm:pt>
    <dgm:pt modelId="{47C6412D-D565-4C32-8D35-36B2B025F44C}" type="pres">
      <dgm:prSet presAssocID="{0877E29A-CF13-41ED-A38D-7F4A83DA4CA4}" presName="parentText" presStyleLbl="node1" presStyleIdx="1" presStyleCnt="5">
        <dgm:presLayoutVars>
          <dgm:chMax val="0"/>
          <dgm:bulletEnabled val="1"/>
        </dgm:presLayoutVars>
      </dgm:prSet>
      <dgm:spPr/>
    </dgm:pt>
    <dgm:pt modelId="{4650D4FD-E2B0-41C7-921F-62C21A5F0C2F}" type="pres">
      <dgm:prSet presAssocID="{0877E29A-CF13-41ED-A38D-7F4A83DA4CA4}" presName="childText" presStyleLbl="revTx" presStyleIdx="1" presStyleCnt="5">
        <dgm:presLayoutVars>
          <dgm:bulletEnabled val="1"/>
        </dgm:presLayoutVars>
      </dgm:prSet>
      <dgm:spPr/>
    </dgm:pt>
    <dgm:pt modelId="{9202407B-B11E-4C57-BFB0-05121D87C0DB}" type="pres">
      <dgm:prSet presAssocID="{AAD3E64D-9B89-47D1-AFD5-C1F72EFA1C98}" presName="parentText" presStyleLbl="node1" presStyleIdx="2" presStyleCnt="5">
        <dgm:presLayoutVars>
          <dgm:chMax val="0"/>
          <dgm:bulletEnabled val="1"/>
        </dgm:presLayoutVars>
      </dgm:prSet>
      <dgm:spPr/>
    </dgm:pt>
    <dgm:pt modelId="{E0DF7C35-AE02-454B-872C-53F6EE410B2D}" type="pres">
      <dgm:prSet presAssocID="{AAD3E64D-9B89-47D1-AFD5-C1F72EFA1C98}" presName="childText" presStyleLbl="revTx" presStyleIdx="2" presStyleCnt="5">
        <dgm:presLayoutVars>
          <dgm:bulletEnabled val="1"/>
        </dgm:presLayoutVars>
      </dgm:prSet>
      <dgm:spPr/>
    </dgm:pt>
    <dgm:pt modelId="{C5226587-56C5-4E9D-B2B6-0EB37DAD7797}" type="pres">
      <dgm:prSet presAssocID="{1F565BE7-73CF-4930-AF30-849FB6C26470}" presName="parentText" presStyleLbl="node1" presStyleIdx="3" presStyleCnt="5">
        <dgm:presLayoutVars>
          <dgm:chMax val="0"/>
          <dgm:bulletEnabled val="1"/>
        </dgm:presLayoutVars>
      </dgm:prSet>
      <dgm:spPr/>
    </dgm:pt>
    <dgm:pt modelId="{36E5802F-C7A2-47B1-9E09-9E1017E212A0}" type="pres">
      <dgm:prSet presAssocID="{1F565BE7-73CF-4930-AF30-849FB6C26470}" presName="childText" presStyleLbl="revTx" presStyleIdx="3" presStyleCnt="5">
        <dgm:presLayoutVars>
          <dgm:bulletEnabled val="1"/>
        </dgm:presLayoutVars>
      </dgm:prSet>
      <dgm:spPr/>
    </dgm:pt>
    <dgm:pt modelId="{F1A59B56-4431-1C4A-8C63-9B3D5AC58824}" type="pres">
      <dgm:prSet presAssocID="{F014D89A-A356-9A49-9100-D9107F1D58A4}" presName="parentText" presStyleLbl="node1" presStyleIdx="4" presStyleCnt="5">
        <dgm:presLayoutVars>
          <dgm:chMax val="0"/>
          <dgm:bulletEnabled val="1"/>
        </dgm:presLayoutVars>
      </dgm:prSet>
      <dgm:spPr/>
    </dgm:pt>
    <dgm:pt modelId="{C13D0A0F-4E71-2342-9265-866843546304}" type="pres">
      <dgm:prSet presAssocID="{F014D89A-A356-9A49-9100-D9107F1D58A4}" presName="childText" presStyleLbl="revTx" presStyleIdx="4" presStyleCnt="5">
        <dgm:presLayoutVars>
          <dgm:bulletEnabled val="1"/>
        </dgm:presLayoutVars>
      </dgm:prSet>
      <dgm:spPr/>
    </dgm:pt>
  </dgm:ptLst>
  <dgm:cxnLst>
    <dgm:cxn modelId="{B47C0D42-C581-477A-A58C-38A164BFA741}" srcId="{1F565BE7-73CF-4930-AF30-849FB6C26470}" destId="{7BAAF8AC-020F-403F-8748-61A1D0662A82}" srcOrd="0" destOrd="0" parTransId="{C6BBF79A-F960-4CDC-8410-BA712E2B9E8D}" sibTransId="{C429E2FC-A1FF-49BB-A3D6-8A2434302C61}"/>
    <dgm:cxn modelId="{BA2D8742-247F-A644-88D1-21E328B98F43}" srcId="{3B75383B-0AB6-4FEE-AAC1-7D6366A80847}" destId="{F014D89A-A356-9A49-9100-D9107F1D58A4}" srcOrd="4" destOrd="0" parTransId="{41FA21FB-4612-3149-99BB-8D4491437264}" sibTransId="{6549488E-EA97-0E42-85DF-B9C660827497}"/>
    <dgm:cxn modelId="{EBACB946-EAF3-2741-B6D8-B1574094F01F}" type="presOf" srcId="{F014D89A-A356-9A49-9100-D9107F1D58A4}" destId="{F1A59B56-4431-1C4A-8C63-9B3D5AC58824}" srcOrd="0" destOrd="0" presId="urn:microsoft.com/office/officeart/2005/8/layout/vList2"/>
    <dgm:cxn modelId="{BCBE4948-EC0D-6847-83AA-C1ED6F0FABB9}" srcId="{F014D89A-A356-9A49-9100-D9107F1D58A4}" destId="{4341E105-5B1C-374D-8877-AF0AF2D5D189}" srcOrd="0" destOrd="0" parTransId="{36A504F3-6CF2-4441-8142-87F53C1A3032}" sibTransId="{7B13A228-68B9-044F-9AF7-1E1EB1903971}"/>
    <dgm:cxn modelId="{53D7DE4F-B1F2-49CF-9027-E24898BA2BFA}" type="presOf" srcId="{1F565BE7-73CF-4930-AF30-849FB6C26470}" destId="{C5226587-56C5-4E9D-B2B6-0EB37DAD7797}" srcOrd="0" destOrd="0" presId="urn:microsoft.com/office/officeart/2005/8/layout/vList2"/>
    <dgm:cxn modelId="{4371135C-4AA1-477C-B8FB-2A15BD7D281B}" type="presOf" srcId="{2D23A590-A041-4907-9699-36B2B6EB5230}" destId="{E0DF7C35-AE02-454B-872C-53F6EE410B2D}" srcOrd="0" destOrd="0" presId="urn:microsoft.com/office/officeart/2005/8/layout/vList2"/>
    <dgm:cxn modelId="{01A80965-5D38-4DAD-B95F-A042BA0C486C}" type="presOf" srcId="{3B75383B-0AB6-4FEE-AAC1-7D6366A80847}" destId="{04FA142D-2F25-43DF-BF56-0C7C717343C1}" srcOrd="0" destOrd="0" presId="urn:microsoft.com/office/officeart/2005/8/layout/vList2"/>
    <dgm:cxn modelId="{D4E35D65-D5A8-448D-9C45-EF7481FE988F}" type="presOf" srcId="{B478A638-B6A7-4A5B-A7DF-83F5492195C3}" destId="{3344E45F-F704-455C-97B3-7DBE0733D991}" srcOrd="0" destOrd="0" presId="urn:microsoft.com/office/officeart/2005/8/layout/vList2"/>
    <dgm:cxn modelId="{11245A83-5DD5-4458-A8BC-D001DBEEAE75}" srcId="{0877E29A-CF13-41ED-A38D-7F4A83DA4CA4}" destId="{A38EBA83-7C80-4539-A16F-18184DD5F4B2}" srcOrd="0" destOrd="0" parTransId="{AFE33238-D4C9-4941-881D-969BEA281AC6}" sibTransId="{69801655-FDA7-47AA-88C5-F1F072E8013A}"/>
    <dgm:cxn modelId="{DC06868A-8E67-4BC7-9AC1-79F1667B5C04}" srcId="{AAD3E64D-9B89-47D1-AFD5-C1F72EFA1C98}" destId="{2D23A590-A041-4907-9699-36B2B6EB5230}" srcOrd="0" destOrd="0" parTransId="{2153EA19-9E5B-4BFD-96DF-0B79EBB0CA78}" sibTransId="{A01B3F30-70CF-44A5-94EC-F3CC960EE6DB}"/>
    <dgm:cxn modelId="{B02E2C8D-D020-4E13-9185-D44D44C469E5}" srcId="{65CCE11F-F80F-4594-8A86-7F861D6FBD49}" destId="{B478A638-B6A7-4A5B-A7DF-83F5492195C3}" srcOrd="0" destOrd="0" parTransId="{520341FC-ACB6-400F-A1FB-630117564B77}" sibTransId="{C8C91A20-EED7-4AD2-BA5A-C1E159FD4B5D}"/>
    <dgm:cxn modelId="{81F7C099-1FEF-45CF-9A64-608D8D5A71E3}" srcId="{3B75383B-0AB6-4FEE-AAC1-7D6366A80847}" destId="{AAD3E64D-9B89-47D1-AFD5-C1F72EFA1C98}" srcOrd="2" destOrd="0" parTransId="{ED1572B9-0135-4B43-A65E-CEA63C094149}" sibTransId="{FD4A4900-B740-4347-8E6B-5F4A1DB21E48}"/>
    <dgm:cxn modelId="{1A06B39F-4518-496E-B09B-7B0A94306B7E}" srcId="{3B75383B-0AB6-4FEE-AAC1-7D6366A80847}" destId="{1F565BE7-73CF-4930-AF30-849FB6C26470}" srcOrd="3" destOrd="0" parTransId="{57283045-A96A-4060-8EE7-FA9ADE448CA3}" sibTransId="{F8973702-515D-4D0E-83E1-70C7CAD37364}"/>
    <dgm:cxn modelId="{A3B2B8B2-799D-4868-8A9B-87247F0A144C}" type="presOf" srcId="{7BAAF8AC-020F-403F-8748-61A1D0662A82}" destId="{36E5802F-C7A2-47B1-9E09-9E1017E212A0}" srcOrd="0" destOrd="0" presId="urn:microsoft.com/office/officeart/2005/8/layout/vList2"/>
    <dgm:cxn modelId="{BB0612CD-9834-4E3B-929D-8333D2772C35}" srcId="{3B75383B-0AB6-4FEE-AAC1-7D6366A80847}" destId="{65CCE11F-F80F-4594-8A86-7F861D6FBD49}" srcOrd="0" destOrd="0" parTransId="{BAC913D9-AB26-4EE2-9C35-DEDE63A1E394}" sibTransId="{BD56EA94-C435-4D92-A387-494C409893F7}"/>
    <dgm:cxn modelId="{86F14FCD-907D-4122-92E0-0D0A3544C65D}" type="presOf" srcId="{A38EBA83-7C80-4539-A16F-18184DD5F4B2}" destId="{4650D4FD-E2B0-41C7-921F-62C21A5F0C2F}" srcOrd="0" destOrd="0" presId="urn:microsoft.com/office/officeart/2005/8/layout/vList2"/>
    <dgm:cxn modelId="{515074D4-FE3C-455E-9D9A-C651E7B4501B}" type="presOf" srcId="{AAD3E64D-9B89-47D1-AFD5-C1F72EFA1C98}" destId="{9202407B-B11E-4C57-BFB0-05121D87C0DB}" srcOrd="0" destOrd="0" presId="urn:microsoft.com/office/officeart/2005/8/layout/vList2"/>
    <dgm:cxn modelId="{08B617D7-33EB-4A66-981E-89F4AB3B3909}" type="presOf" srcId="{0877E29A-CF13-41ED-A38D-7F4A83DA4CA4}" destId="{47C6412D-D565-4C32-8D35-36B2B025F44C}" srcOrd="0" destOrd="0" presId="urn:microsoft.com/office/officeart/2005/8/layout/vList2"/>
    <dgm:cxn modelId="{7C5D94DF-D50E-3D49-8F32-D9249571837C}" type="presOf" srcId="{4341E105-5B1C-374D-8877-AF0AF2D5D189}" destId="{C13D0A0F-4E71-2342-9265-866843546304}" srcOrd="0" destOrd="0" presId="urn:microsoft.com/office/officeart/2005/8/layout/vList2"/>
    <dgm:cxn modelId="{1F3E55FE-07AE-47B8-A923-4624CECD82FB}" type="presOf" srcId="{65CCE11F-F80F-4594-8A86-7F861D6FBD49}" destId="{65C9B59E-CCB2-4D7E-A059-779941F85D8A}" srcOrd="0" destOrd="0" presId="urn:microsoft.com/office/officeart/2005/8/layout/vList2"/>
    <dgm:cxn modelId="{B1305AFF-7B3D-4571-A778-FB1CCA9E8438}" srcId="{3B75383B-0AB6-4FEE-AAC1-7D6366A80847}" destId="{0877E29A-CF13-41ED-A38D-7F4A83DA4CA4}" srcOrd="1" destOrd="0" parTransId="{F7089171-5EE2-4E6D-BA60-0C73706F567F}" sibTransId="{A9070A9C-5640-45D4-BB81-5A05296E3929}"/>
    <dgm:cxn modelId="{6BD67CDE-4830-4736-9C27-1B47DBFA3585}" type="presParOf" srcId="{04FA142D-2F25-43DF-BF56-0C7C717343C1}" destId="{65C9B59E-CCB2-4D7E-A059-779941F85D8A}" srcOrd="0" destOrd="0" presId="urn:microsoft.com/office/officeart/2005/8/layout/vList2"/>
    <dgm:cxn modelId="{9619C49E-C47E-4511-AC40-2C5AC1050A85}" type="presParOf" srcId="{04FA142D-2F25-43DF-BF56-0C7C717343C1}" destId="{3344E45F-F704-455C-97B3-7DBE0733D991}" srcOrd="1" destOrd="0" presId="urn:microsoft.com/office/officeart/2005/8/layout/vList2"/>
    <dgm:cxn modelId="{38B57F93-79DF-4891-B8A8-CB1C628E49DA}" type="presParOf" srcId="{04FA142D-2F25-43DF-BF56-0C7C717343C1}" destId="{47C6412D-D565-4C32-8D35-36B2B025F44C}" srcOrd="2" destOrd="0" presId="urn:microsoft.com/office/officeart/2005/8/layout/vList2"/>
    <dgm:cxn modelId="{2FE42881-9004-4BBA-969D-ADFE4F77B43E}" type="presParOf" srcId="{04FA142D-2F25-43DF-BF56-0C7C717343C1}" destId="{4650D4FD-E2B0-41C7-921F-62C21A5F0C2F}" srcOrd="3" destOrd="0" presId="urn:microsoft.com/office/officeart/2005/8/layout/vList2"/>
    <dgm:cxn modelId="{2AC836F4-9846-4ED4-B476-145C492F658B}" type="presParOf" srcId="{04FA142D-2F25-43DF-BF56-0C7C717343C1}" destId="{9202407B-B11E-4C57-BFB0-05121D87C0DB}" srcOrd="4" destOrd="0" presId="urn:microsoft.com/office/officeart/2005/8/layout/vList2"/>
    <dgm:cxn modelId="{D6AEA58D-9220-46C7-9440-005A0967873B}" type="presParOf" srcId="{04FA142D-2F25-43DF-BF56-0C7C717343C1}" destId="{E0DF7C35-AE02-454B-872C-53F6EE410B2D}" srcOrd="5" destOrd="0" presId="urn:microsoft.com/office/officeart/2005/8/layout/vList2"/>
    <dgm:cxn modelId="{3D6D9712-EBB5-47CB-87AB-D3EE484A6CBC}" type="presParOf" srcId="{04FA142D-2F25-43DF-BF56-0C7C717343C1}" destId="{C5226587-56C5-4E9D-B2B6-0EB37DAD7797}" srcOrd="6" destOrd="0" presId="urn:microsoft.com/office/officeart/2005/8/layout/vList2"/>
    <dgm:cxn modelId="{9992DA8D-6F85-4D42-8C7F-B65A99D92266}" type="presParOf" srcId="{04FA142D-2F25-43DF-BF56-0C7C717343C1}" destId="{36E5802F-C7A2-47B1-9E09-9E1017E212A0}" srcOrd="7" destOrd="0" presId="urn:microsoft.com/office/officeart/2005/8/layout/vList2"/>
    <dgm:cxn modelId="{6C9F8E07-BAB6-B64F-93B7-6FB605DB4037}" type="presParOf" srcId="{04FA142D-2F25-43DF-BF56-0C7C717343C1}" destId="{F1A59B56-4431-1C4A-8C63-9B3D5AC58824}" srcOrd="8" destOrd="0" presId="urn:microsoft.com/office/officeart/2005/8/layout/vList2"/>
    <dgm:cxn modelId="{1B581DCB-3858-7649-9EFF-9E2BA59D057A}" type="presParOf" srcId="{04FA142D-2F25-43DF-BF56-0C7C717343C1}" destId="{C13D0A0F-4E71-2342-9265-866843546304}"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8353041-1F02-204F-A984-436CE13513D9}" type="doc">
      <dgm:prSet loTypeId="urn:microsoft.com/office/officeart/2009/3/layout/IncreasingArrowsProcess" loCatId="" qsTypeId="urn:microsoft.com/office/officeart/2005/8/quickstyle/3d5" qsCatId="3D" csTypeId="urn:microsoft.com/office/officeart/2005/8/colors/colorful4" csCatId="colorful" phldr="1"/>
      <dgm:spPr/>
      <dgm:t>
        <a:bodyPr/>
        <a:lstStyle/>
        <a:p>
          <a:endParaRPr lang="en-US"/>
        </a:p>
      </dgm:t>
    </dgm:pt>
    <dgm:pt modelId="{62AF0904-D873-794B-BB55-F31DA34F909C}">
      <dgm:prSet phldrT="[Text]" phldr="1"/>
      <dgm:spPr/>
      <dgm:t>
        <a:bodyPr/>
        <a:lstStyle/>
        <a:p>
          <a:endParaRPr lang="en-US"/>
        </a:p>
      </dgm:t>
    </dgm:pt>
    <dgm:pt modelId="{8DD8A32B-9D01-F244-A314-67B487432D3F}" type="parTrans" cxnId="{721CC1DB-E180-C847-879F-818BB3B4DCB3}">
      <dgm:prSet/>
      <dgm:spPr/>
      <dgm:t>
        <a:bodyPr/>
        <a:lstStyle/>
        <a:p>
          <a:endParaRPr lang="en-US"/>
        </a:p>
      </dgm:t>
    </dgm:pt>
    <dgm:pt modelId="{09AA02A1-4FFD-374C-8F53-32612370E0FB}" type="sibTrans" cxnId="{721CC1DB-E180-C847-879F-818BB3B4DCB3}">
      <dgm:prSet/>
      <dgm:spPr/>
      <dgm:t>
        <a:bodyPr/>
        <a:lstStyle/>
        <a:p>
          <a:endParaRPr lang="en-US"/>
        </a:p>
      </dgm:t>
    </dgm:pt>
    <dgm:pt modelId="{228F4584-8DC5-8441-AAFD-C3D8D3DC5AA9}">
      <dgm:prSet phldrT="[Text]"/>
      <dgm:spPr/>
      <dgm:t>
        <a:bodyPr/>
        <a:lstStyle/>
        <a:p>
          <a:r>
            <a:rPr lang="en-US" dirty="0" err="1"/>
            <a:t>Điều</a:t>
          </a:r>
          <a:r>
            <a:rPr lang="en-US" dirty="0"/>
            <a:t> 47</a:t>
          </a:r>
        </a:p>
      </dgm:t>
    </dgm:pt>
    <dgm:pt modelId="{0BE3550A-0298-4F4D-983A-AD21321AC6C7}" type="parTrans" cxnId="{CC57A5E3-6702-FB46-87A6-47E903EB90F2}">
      <dgm:prSet/>
      <dgm:spPr/>
      <dgm:t>
        <a:bodyPr/>
        <a:lstStyle/>
        <a:p>
          <a:endParaRPr lang="en-US"/>
        </a:p>
      </dgm:t>
    </dgm:pt>
    <dgm:pt modelId="{67256449-0354-D343-BF58-EAE4CA09BDF3}" type="sibTrans" cxnId="{CC57A5E3-6702-FB46-87A6-47E903EB90F2}">
      <dgm:prSet/>
      <dgm:spPr/>
      <dgm:t>
        <a:bodyPr/>
        <a:lstStyle/>
        <a:p>
          <a:endParaRPr lang="en-US"/>
        </a:p>
      </dgm:t>
    </dgm:pt>
    <dgm:pt modelId="{4B54F2AA-C935-2D42-9E2E-18080FA3B199}">
      <dgm:prSet phldrT="[Text]" phldr="1"/>
      <dgm:spPr/>
      <dgm:t>
        <a:bodyPr/>
        <a:lstStyle/>
        <a:p>
          <a:endParaRPr lang="en-US"/>
        </a:p>
      </dgm:t>
    </dgm:pt>
    <dgm:pt modelId="{33B825D1-1363-0F48-9308-1CDBB5324D13}" type="parTrans" cxnId="{9D93B453-E933-5249-B529-0030B6549E3F}">
      <dgm:prSet/>
      <dgm:spPr/>
      <dgm:t>
        <a:bodyPr/>
        <a:lstStyle/>
        <a:p>
          <a:endParaRPr lang="en-US"/>
        </a:p>
      </dgm:t>
    </dgm:pt>
    <dgm:pt modelId="{00184B77-E95E-BE40-8F66-5F7A0E38422C}" type="sibTrans" cxnId="{9D93B453-E933-5249-B529-0030B6549E3F}">
      <dgm:prSet/>
      <dgm:spPr/>
      <dgm:t>
        <a:bodyPr/>
        <a:lstStyle/>
        <a:p>
          <a:endParaRPr lang="en-US"/>
        </a:p>
      </dgm:t>
    </dgm:pt>
    <dgm:pt modelId="{1F340E18-0006-2E40-817E-FFE45A147DC4}">
      <dgm:prSet phldrT="[Text]"/>
      <dgm:spPr/>
      <dgm:t>
        <a:bodyPr/>
        <a:lstStyle/>
        <a:p>
          <a:r>
            <a:rPr lang="en-US" dirty="0" err="1"/>
            <a:t>Điều</a:t>
          </a:r>
          <a:r>
            <a:rPr lang="en-US" dirty="0"/>
            <a:t> 57</a:t>
          </a:r>
        </a:p>
      </dgm:t>
    </dgm:pt>
    <dgm:pt modelId="{0458D965-4DAC-6141-A163-32C29C5085A8}" type="parTrans" cxnId="{C8A4C96D-B09B-1248-8601-62E13071FCBF}">
      <dgm:prSet/>
      <dgm:spPr/>
      <dgm:t>
        <a:bodyPr/>
        <a:lstStyle/>
        <a:p>
          <a:endParaRPr lang="en-US"/>
        </a:p>
      </dgm:t>
    </dgm:pt>
    <dgm:pt modelId="{938DC13C-49F5-9C4A-89B0-80A33946719E}" type="sibTrans" cxnId="{C8A4C96D-B09B-1248-8601-62E13071FCBF}">
      <dgm:prSet/>
      <dgm:spPr/>
      <dgm:t>
        <a:bodyPr/>
        <a:lstStyle/>
        <a:p>
          <a:endParaRPr lang="en-US"/>
        </a:p>
      </dgm:t>
    </dgm:pt>
    <dgm:pt modelId="{BF974CE2-E10D-9742-B8BC-B64C7777939E}" type="pres">
      <dgm:prSet presAssocID="{88353041-1F02-204F-A984-436CE13513D9}" presName="Name0" presStyleCnt="0">
        <dgm:presLayoutVars>
          <dgm:chMax val="5"/>
          <dgm:chPref val="5"/>
          <dgm:dir/>
          <dgm:animLvl val="lvl"/>
        </dgm:presLayoutVars>
      </dgm:prSet>
      <dgm:spPr/>
    </dgm:pt>
    <dgm:pt modelId="{ED64B355-6ECF-064D-8FEB-182E826C5E95}" type="pres">
      <dgm:prSet presAssocID="{62AF0904-D873-794B-BB55-F31DA34F909C}" presName="parentText1" presStyleLbl="node1" presStyleIdx="0" presStyleCnt="2">
        <dgm:presLayoutVars>
          <dgm:chMax/>
          <dgm:chPref val="3"/>
          <dgm:bulletEnabled val="1"/>
        </dgm:presLayoutVars>
      </dgm:prSet>
      <dgm:spPr/>
    </dgm:pt>
    <dgm:pt modelId="{37FDABAB-1F47-7847-A366-240BC50C7B4A}" type="pres">
      <dgm:prSet presAssocID="{62AF0904-D873-794B-BB55-F31DA34F909C}" presName="childText1" presStyleLbl="solidAlignAcc1" presStyleIdx="0" presStyleCnt="2">
        <dgm:presLayoutVars>
          <dgm:chMax val="0"/>
          <dgm:chPref val="0"/>
          <dgm:bulletEnabled val="1"/>
        </dgm:presLayoutVars>
      </dgm:prSet>
      <dgm:spPr/>
    </dgm:pt>
    <dgm:pt modelId="{EF07D10F-8412-8D46-8879-A8A03A47A44A}" type="pres">
      <dgm:prSet presAssocID="{4B54F2AA-C935-2D42-9E2E-18080FA3B199}" presName="parentText2" presStyleLbl="node1" presStyleIdx="1" presStyleCnt="2">
        <dgm:presLayoutVars>
          <dgm:chMax/>
          <dgm:chPref val="3"/>
          <dgm:bulletEnabled val="1"/>
        </dgm:presLayoutVars>
      </dgm:prSet>
      <dgm:spPr/>
    </dgm:pt>
    <dgm:pt modelId="{062BE28C-3C8F-BE47-BE08-3F1D0FE5A68D}" type="pres">
      <dgm:prSet presAssocID="{4B54F2AA-C935-2D42-9E2E-18080FA3B199}" presName="childText2" presStyleLbl="solidAlignAcc1" presStyleIdx="1" presStyleCnt="2">
        <dgm:presLayoutVars>
          <dgm:chMax val="0"/>
          <dgm:chPref val="0"/>
          <dgm:bulletEnabled val="1"/>
        </dgm:presLayoutVars>
      </dgm:prSet>
      <dgm:spPr/>
    </dgm:pt>
  </dgm:ptLst>
  <dgm:cxnLst>
    <dgm:cxn modelId="{0FF0CC25-F295-E248-BB36-86879751D5A8}" type="presOf" srcId="{4B54F2AA-C935-2D42-9E2E-18080FA3B199}" destId="{EF07D10F-8412-8D46-8879-A8A03A47A44A}" srcOrd="0" destOrd="0" presId="urn:microsoft.com/office/officeart/2009/3/layout/IncreasingArrowsProcess"/>
    <dgm:cxn modelId="{9D93B453-E933-5249-B529-0030B6549E3F}" srcId="{88353041-1F02-204F-A984-436CE13513D9}" destId="{4B54F2AA-C935-2D42-9E2E-18080FA3B199}" srcOrd="1" destOrd="0" parTransId="{33B825D1-1363-0F48-9308-1CDBB5324D13}" sibTransId="{00184B77-E95E-BE40-8F66-5F7A0E38422C}"/>
    <dgm:cxn modelId="{9CAB8866-6642-594D-9327-0B41EE62F319}" type="presOf" srcId="{62AF0904-D873-794B-BB55-F31DA34F909C}" destId="{ED64B355-6ECF-064D-8FEB-182E826C5E95}" srcOrd="0" destOrd="0" presId="urn:microsoft.com/office/officeart/2009/3/layout/IncreasingArrowsProcess"/>
    <dgm:cxn modelId="{C8A4C96D-B09B-1248-8601-62E13071FCBF}" srcId="{4B54F2AA-C935-2D42-9E2E-18080FA3B199}" destId="{1F340E18-0006-2E40-817E-FFE45A147DC4}" srcOrd="0" destOrd="0" parTransId="{0458D965-4DAC-6141-A163-32C29C5085A8}" sibTransId="{938DC13C-49F5-9C4A-89B0-80A33946719E}"/>
    <dgm:cxn modelId="{BFA99795-9A84-9C44-87B9-4080B1CC455F}" type="presOf" srcId="{228F4584-8DC5-8441-AAFD-C3D8D3DC5AA9}" destId="{37FDABAB-1F47-7847-A366-240BC50C7B4A}" srcOrd="0" destOrd="0" presId="urn:microsoft.com/office/officeart/2009/3/layout/IncreasingArrowsProcess"/>
    <dgm:cxn modelId="{213BCDB5-F2D3-5540-8C20-30C81D1214F9}" type="presOf" srcId="{88353041-1F02-204F-A984-436CE13513D9}" destId="{BF974CE2-E10D-9742-B8BC-B64C7777939E}" srcOrd="0" destOrd="0" presId="urn:microsoft.com/office/officeart/2009/3/layout/IncreasingArrowsProcess"/>
    <dgm:cxn modelId="{B2681FCF-01B5-D04A-83C3-075578F51ABD}" type="presOf" srcId="{1F340E18-0006-2E40-817E-FFE45A147DC4}" destId="{062BE28C-3C8F-BE47-BE08-3F1D0FE5A68D}" srcOrd="0" destOrd="0" presId="urn:microsoft.com/office/officeart/2009/3/layout/IncreasingArrowsProcess"/>
    <dgm:cxn modelId="{721CC1DB-E180-C847-879F-818BB3B4DCB3}" srcId="{88353041-1F02-204F-A984-436CE13513D9}" destId="{62AF0904-D873-794B-BB55-F31DA34F909C}" srcOrd="0" destOrd="0" parTransId="{8DD8A32B-9D01-F244-A314-67B487432D3F}" sibTransId="{09AA02A1-4FFD-374C-8F53-32612370E0FB}"/>
    <dgm:cxn modelId="{CC57A5E3-6702-FB46-87A6-47E903EB90F2}" srcId="{62AF0904-D873-794B-BB55-F31DA34F909C}" destId="{228F4584-8DC5-8441-AAFD-C3D8D3DC5AA9}" srcOrd="0" destOrd="0" parTransId="{0BE3550A-0298-4F4D-983A-AD21321AC6C7}" sibTransId="{67256449-0354-D343-BF58-EAE4CA09BDF3}"/>
    <dgm:cxn modelId="{3FA0FBFF-CC83-324F-8AB0-9436F331131D}" type="presParOf" srcId="{BF974CE2-E10D-9742-B8BC-B64C7777939E}" destId="{ED64B355-6ECF-064D-8FEB-182E826C5E95}" srcOrd="0" destOrd="0" presId="urn:microsoft.com/office/officeart/2009/3/layout/IncreasingArrowsProcess"/>
    <dgm:cxn modelId="{3014D03A-6F25-2C4A-A59D-AD569C4E5304}" type="presParOf" srcId="{BF974CE2-E10D-9742-B8BC-B64C7777939E}" destId="{37FDABAB-1F47-7847-A366-240BC50C7B4A}" srcOrd="1" destOrd="0" presId="urn:microsoft.com/office/officeart/2009/3/layout/IncreasingArrowsProcess"/>
    <dgm:cxn modelId="{09CE257B-D100-6240-ACE5-E03D9A533E38}" type="presParOf" srcId="{BF974CE2-E10D-9742-B8BC-B64C7777939E}" destId="{EF07D10F-8412-8D46-8879-A8A03A47A44A}" srcOrd="2" destOrd="0" presId="urn:microsoft.com/office/officeart/2009/3/layout/IncreasingArrowsProcess"/>
    <dgm:cxn modelId="{AEE02EE8-A406-A64C-AEFE-924ECB80CE4B}" type="presParOf" srcId="{BF974CE2-E10D-9742-B8BC-B64C7777939E}" destId="{062BE28C-3C8F-BE47-BE08-3F1D0FE5A68D}"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DA27A61-2B5F-4B98-9D32-1ACD71AF9B4C}"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n-US"/>
        </a:p>
      </dgm:t>
    </dgm:pt>
    <dgm:pt modelId="{62347D37-1312-4BCD-AD21-A29CD74FF919}">
      <dgm:prSet phldrT="[Text]"/>
      <dgm:spPr/>
      <dgm:t>
        <a:bodyPr/>
        <a:lstStyle/>
        <a:p>
          <a:pPr algn="ctr"/>
          <a:r>
            <a:rPr lang="en-US" b="1">
              <a:latin typeface="Arial" panose="020B0604020202020204" pitchFamily="34" charset="0"/>
              <a:cs typeface="Arial" panose="020B0604020202020204" pitchFamily="34" charset="0"/>
            </a:rPr>
            <a:t>Chương 4:</a:t>
          </a:r>
        </a:p>
        <a:p>
          <a:pPr algn="just"/>
          <a:r>
            <a:rPr lang="vi-VN" b="1">
              <a:latin typeface="Arial" panose="020B0604020202020204" pitchFamily="34" charset="0"/>
              <a:cs typeface="Arial" panose="020B0604020202020204" pitchFamily="34" charset="0"/>
            </a:rPr>
            <a:t>HÀNH VI VI PHẠM HÀNH CHÍNH, HÌNH THỨC XỬ PHẠT VÀ BIỆN PHÁP KHẮC PHỤC HẬU QUẢ TRONG KINH DOANH KHÍ</a:t>
          </a:r>
          <a:endParaRPr lang="en-US" b="1">
            <a:latin typeface="Arial" panose="020B0604020202020204" pitchFamily="34" charset="0"/>
            <a:cs typeface="Arial" panose="020B0604020202020204" pitchFamily="34" charset="0"/>
          </a:endParaRPr>
        </a:p>
      </dgm:t>
    </dgm:pt>
    <dgm:pt modelId="{5886606A-CD63-4D95-B139-2A5A51BA5BA0}" type="parTrans" cxnId="{2EF5B57C-E715-4A92-A3AB-E410BDD5FF86}">
      <dgm:prSet/>
      <dgm:spPr/>
      <dgm:t>
        <a:bodyPr/>
        <a:lstStyle/>
        <a:p>
          <a:endParaRPr lang="en-US">
            <a:latin typeface="Arial" panose="020B0604020202020204" pitchFamily="34" charset="0"/>
            <a:cs typeface="Arial" panose="020B0604020202020204" pitchFamily="34" charset="0"/>
          </a:endParaRPr>
        </a:p>
      </dgm:t>
    </dgm:pt>
    <dgm:pt modelId="{984A0619-AAEB-41CE-9C31-511B77674EC6}" type="sibTrans" cxnId="{2EF5B57C-E715-4A92-A3AB-E410BDD5FF86}">
      <dgm:prSet/>
      <dgm:spPr/>
      <dgm:t>
        <a:bodyPr/>
        <a:lstStyle/>
        <a:p>
          <a:endParaRPr lang="en-US">
            <a:latin typeface="Arial" panose="020B0604020202020204" pitchFamily="34" charset="0"/>
            <a:cs typeface="Arial" panose="020B0604020202020204" pitchFamily="34" charset="0"/>
          </a:endParaRPr>
        </a:p>
      </dgm:t>
    </dgm:pt>
    <dgm:pt modelId="{CB2E344F-BB3F-4BE0-AFF3-41EF6FC26215}">
      <dgm:prSet phldrT="[Text]" custT="1"/>
      <dgm:spPr/>
      <dgm:t>
        <a:bodyPr/>
        <a:lstStyle/>
        <a:p>
          <a:r>
            <a:rPr lang="en-US" sz="2400" b="1">
              <a:latin typeface="Arial" panose="020B0604020202020204" pitchFamily="34" charset="0"/>
              <a:cs typeface="Arial" panose="020B0604020202020204" pitchFamily="34" charset="0"/>
            </a:rPr>
            <a:t>Mục 1. </a:t>
          </a:r>
        </a:p>
        <a:p>
          <a:r>
            <a:rPr lang="en-US" sz="1800" b="1">
              <a:latin typeface="Arial" panose="020B0604020202020204" pitchFamily="34" charset="0"/>
              <a:cs typeface="Arial" panose="020B0604020202020204" pitchFamily="34" charset="0"/>
            </a:rPr>
            <a:t>HÀNH VI VI PHẠM QUY ĐỊNH VỀ ĐIỀU KIỆN KINH DOANH KHÍ </a:t>
          </a:r>
        </a:p>
      </dgm:t>
    </dgm:pt>
    <dgm:pt modelId="{8FA4EB43-2314-4B1E-B1ED-FEB54A01E86B}" type="parTrans" cxnId="{E1950BA0-1180-4344-ADFD-C7DA1A8FB3EE}">
      <dgm:prSet/>
      <dgm:spPr/>
      <dgm:t>
        <a:bodyPr/>
        <a:lstStyle/>
        <a:p>
          <a:endParaRPr lang="en-US">
            <a:latin typeface="Arial" panose="020B0604020202020204" pitchFamily="34" charset="0"/>
            <a:cs typeface="Arial" panose="020B0604020202020204" pitchFamily="34" charset="0"/>
          </a:endParaRPr>
        </a:p>
      </dgm:t>
    </dgm:pt>
    <dgm:pt modelId="{EF41760B-4E72-4DE6-A494-5B19116716B1}" type="sibTrans" cxnId="{E1950BA0-1180-4344-ADFD-C7DA1A8FB3EE}">
      <dgm:prSet/>
      <dgm:spPr/>
      <dgm:t>
        <a:bodyPr/>
        <a:lstStyle/>
        <a:p>
          <a:endParaRPr lang="en-US">
            <a:latin typeface="Arial" panose="020B0604020202020204" pitchFamily="34" charset="0"/>
            <a:cs typeface="Arial" panose="020B0604020202020204" pitchFamily="34" charset="0"/>
          </a:endParaRPr>
        </a:p>
      </dgm:t>
    </dgm:pt>
    <dgm:pt modelId="{D1A60D1F-70CE-478C-B061-E5A546F1D4C7}">
      <dgm:prSet phldrT="[Text]"/>
      <dgm:spPr/>
      <dgm:t>
        <a:bodyPr/>
        <a:lstStyle/>
        <a:p>
          <a:r>
            <a:rPr lang="en-US" b="1">
              <a:latin typeface="Arial" panose="020B0604020202020204" pitchFamily="34" charset="0"/>
              <a:cs typeface="Arial" panose="020B0604020202020204" pitchFamily="34" charset="0"/>
            </a:rPr>
            <a:t>Mục 2. </a:t>
          </a:r>
        </a:p>
        <a:p>
          <a:r>
            <a:rPr lang="en-US" b="1">
              <a:latin typeface="Arial" panose="020B0604020202020204" pitchFamily="34" charset="0"/>
              <a:cs typeface="Arial" panose="020B0604020202020204" pitchFamily="34" charset="0"/>
            </a:rPr>
            <a:t>HÀNH VI VI PHẠM QUY ĐỊNH VỀ KINH DOANH KHÍ</a:t>
          </a:r>
        </a:p>
      </dgm:t>
    </dgm:pt>
    <dgm:pt modelId="{F182E7CB-5807-4A95-8944-35E140CC1CFE}" type="parTrans" cxnId="{8418FA59-3848-42C0-A1E4-20D82A6BB831}">
      <dgm:prSet/>
      <dgm:spPr/>
      <dgm:t>
        <a:bodyPr/>
        <a:lstStyle/>
        <a:p>
          <a:endParaRPr lang="en-US">
            <a:latin typeface="Arial" panose="020B0604020202020204" pitchFamily="34" charset="0"/>
            <a:cs typeface="Arial" panose="020B0604020202020204" pitchFamily="34" charset="0"/>
          </a:endParaRPr>
        </a:p>
      </dgm:t>
    </dgm:pt>
    <dgm:pt modelId="{D589FA26-609F-451A-BC8F-53858ACFCDEA}" type="sibTrans" cxnId="{8418FA59-3848-42C0-A1E4-20D82A6BB831}">
      <dgm:prSet/>
      <dgm:spPr/>
      <dgm:t>
        <a:bodyPr/>
        <a:lstStyle/>
        <a:p>
          <a:endParaRPr lang="en-US">
            <a:latin typeface="Arial" panose="020B0604020202020204" pitchFamily="34" charset="0"/>
            <a:cs typeface="Arial" panose="020B0604020202020204" pitchFamily="34" charset="0"/>
          </a:endParaRPr>
        </a:p>
      </dgm:t>
    </dgm:pt>
    <dgm:pt modelId="{A9877CDE-0577-4D0B-B980-757B27582918}" type="pres">
      <dgm:prSet presAssocID="{BDA27A61-2B5F-4B98-9D32-1ACD71AF9B4C}" presName="diagram" presStyleCnt="0">
        <dgm:presLayoutVars>
          <dgm:chPref val="1"/>
          <dgm:dir/>
          <dgm:animOne val="branch"/>
          <dgm:animLvl val="lvl"/>
          <dgm:resizeHandles val="exact"/>
        </dgm:presLayoutVars>
      </dgm:prSet>
      <dgm:spPr/>
    </dgm:pt>
    <dgm:pt modelId="{FB9E3A7D-8BB0-412D-A22C-2E74B647AA09}" type="pres">
      <dgm:prSet presAssocID="{62347D37-1312-4BCD-AD21-A29CD74FF919}" presName="root1" presStyleCnt="0"/>
      <dgm:spPr/>
    </dgm:pt>
    <dgm:pt modelId="{94FDDFDF-DE35-4A88-9D29-BC9E767CED37}" type="pres">
      <dgm:prSet presAssocID="{62347D37-1312-4BCD-AD21-A29CD74FF919}" presName="LevelOneTextNode" presStyleLbl="node0" presStyleIdx="0" presStyleCnt="1">
        <dgm:presLayoutVars>
          <dgm:chPref val="3"/>
        </dgm:presLayoutVars>
      </dgm:prSet>
      <dgm:spPr/>
    </dgm:pt>
    <dgm:pt modelId="{B7D669AC-5AD6-4A1D-818F-D14D25328CAB}" type="pres">
      <dgm:prSet presAssocID="{62347D37-1312-4BCD-AD21-A29CD74FF919}" presName="level2hierChild" presStyleCnt="0"/>
      <dgm:spPr/>
    </dgm:pt>
    <dgm:pt modelId="{0F14AFA1-A2C6-4C22-BD88-1F643533AFE4}" type="pres">
      <dgm:prSet presAssocID="{8FA4EB43-2314-4B1E-B1ED-FEB54A01E86B}" presName="conn2-1" presStyleLbl="parChTrans1D2" presStyleIdx="0" presStyleCnt="2"/>
      <dgm:spPr/>
    </dgm:pt>
    <dgm:pt modelId="{F982ED1D-9B51-448D-BA93-3FBBA101819D}" type="pres">
      <dgm:prSet presAssocID="{8FA4EB43-2314-4B1E-B1ED-FEB54A01E86B}" presName="connTx" presStyleLbl="parChTrans1D2" presStyleIdx="0" presStyleCnt="2"/>
      <dgm:spPr/>
    </dgm:pt>
    <dgm:pt modelId="{3DED45F4-F5FF-4090-9EB1-37FB354DF099}" type="pres">
      <dgm:prSet presAssocID="{CB2E344F-BB3F-4BE0-AFF3-41EF6FC26215}" presName="root2" presStyleCnt="0"/>
      <dgm:spPr/>
    </dgm:pt>
    <dgm:pt modelId="{B9B41FF8-8AD0-4385-AEE9-9F210C362AEC}" type="pres">
      <dgm:prSet presAssocID="{CB2E344F-BB3F-4BE0-AFF3-41EF6FC26215}" presName="LevelTwoTextNode" presStyleLbl="node2" presStyleIdx="0" presStyleCnt="2">
        <dgm:presLayoutVars>
          <dgm:chPref val="3"/>
        </dgm:presLayoutVars>
      </dgm:prSet>
      <dgm:spPr/>
    </dgm:pt>
    <dgm:pt modelId="{9F362035-032F-40C3-A05C-2019E69ECFD3}" type="pres">
      <dgm:prSet presAssocID="{CB2E344F-BB3F-4BE0-AFF3-41EF6FC26215}" presName="level3hierChild" presStyleCnt="0"/>
      <dgm:spPr/>
    </dgm:pt>
    <dgm:pt modelId="{23B4C3CC-CC90-493E-9D92-E352129859F6}" type="pres">
      <dgm:prSet presAssocID="{F182E7CB-5807-4A95-8944-35E140CC1CFE}" presName="conn2-1" presStyleLbl="parChTrans1D2" presStyleIdx="1" presStyleCnt="2"/>
      <dgm:spPr/>
    </dgm:pt>
    <dgm:pt modelId="{E3D144AC-A285-4C99-9724-022B57665150}" type="pres">
      <dgm:prSet presAssocID="{F182E7CB-5807-4A95-8944-35E140CC1CFE}" presName="connTx" presStyleLbl="parChTrans1D2" presStyleIdx="1" presStyleCnt="2"/>
      <dgm:spPr/>
    </dgm:pt>
    <dgm:pt modelId="{A17771C9-400A-4635-AA25-EC784E8F123F}" type="pres">
      <dgm:prSet presAssocID="{D1A60D1F-70CE-478C-B061-E5A546F1D4C7}" presName="root2" presStyleCnt="0"/>
      <dgm:spPr/>
    </dgm:pt>
    <dgm:pt modelId="{F2B01490-7451-48E5-861A-63BC40330924}" type="pres">
      <dgm:prSet presAssocID="{D1A60D1F-70CE-478C-B061-E5A546F1D4C7}" presName="LevelTwoTextNode" presStyleLbl="node2" presStyleIdx="1" presStyleCnt="2">
        <dgm:presLayoutVars>
          <dgm:chPref val="3"/>
        </dgm:presLayoutVars>
      </dgm:prSet>
      <dgm:spPr/>
    </dgm:pt>
    <dgm:pt modelId="{3F06FF1B-23BD-42BA-AD8B-A31929CCDB73}" type="pres">
      <dgm:prSet presAssocID="{D1A60D1F-70CE-478C-B061-E5A546F1D4C7}" presName="level3hierChild" presStyleCnt="0"/>
      <dgm:spPr/>
    </dgm:pt>
  </dgm:ptLst>
  <dgm:cxnLst>
    <dgm:cxn modelId="{C0916402-FEE5-4188-B8D4-706CF660E340}" type="presOf" srcId="{8FA4EB43-2314-4B1E-B1ED-FEB54A01E86B}" destId="{0F14AFA1-A2C6-4C22-BD88-1F643533AFE4}" srcOrd="0" destOrd="0" presId="urn:microsoft.com/office/officeart/2005/8/layout/hierarchy2"/>
    <dgm:cxn modelId="{B2219A48-D453-4D5D-878B-F6EC6C334A40}" type="presOf" srcId="{F182E7CB-5807-4A95-8944-35E140CC1CFE}" destId="{E3D144AC-A285-4C99-9724-022B57665150}" srcOrd="1" destOrd="0" presId="urn:microsoft.com/office/officeart/2005/8/layout/hierarchy2"/>
    <dgm:cxn modelId="{0DD9AA58-813C-4C2D-89A6-6554A660EE2B}" type="presOf" srcId="{F182E7CB-5807-4A95-8944-35E140CC1CFE}" destId="{23B4C3CC-CC90-493E-9D92-E352129859F6}" srcOrd="0" destOrd="0" presId="urn:microsoft.com/office/officeart/2005/8/layout/hierarchy2"/>
    <dgm:cxn modelId="{8418FA59-3848-42C0-A1E4-20D82A6BB831}" srcId="{62347D37-1312-4BCD-AD21-A29CD74FF919}" destId="{D1A60D1F-70CE-478C-B061-E5A546F1D4C7}" srcOrd="1" destOrd="0" parTransId="{F182E7CB-5807-4A95-8944-35E140CC1CFE}" sibTransId="{D589FA26-609F-451A-BC8F-53858ACFCDEA}"/>
    <dgm:cxn modelId="{2EF5B57C-E715-4A92-A3AB-E410BDD5FF86}" srcId="{BDA27A61-2B5F-4B98-9D32-1ACD71AF9B4C}" destId="{62347D37-1312-4BCD-AD21-A29CD74FF919}" srcOrd="0" destOrd="0" parTransId="{5886606A-CD63-4D95-B139-2A5A51BA5BA0}" sibTransId="{984A0619-AAEB-41CE-9C31-511B77674EC6}"/>
    <dgm:cxn modelId="{E1950BA0-1180-4344-ADFD-C7DA1A8FB3EE}" srcId="{62347D37-1312-4BCD-AD21-A29CD74FF919}" destId="{CB2E344F-BB3F-4BE0-AFF3-41EF6FC26215}" srcOrd="0" destOrd="0" parTransId="{8FA4EB43-2314-4B1E-B1ED-FEB54A01E86B}" sibTransId="{EF41760B-4E72-4DE6-A494-5B19116716B1}"/>
    <dgm:cxn modelId="{834D92A5-4FF9-4F61-8B6B-4526C4E0E461}" type="presOf" srcId="{62347D37-1312-4BCD-AD21-A29CD74FF919}" destId="{94FDDFDF-DE35-4A88-9D29-BC9E767CED37}" srcOrd="0" destOrd="0" presId="urn:microsoft.com/office/officeart/2005/8/layout/hierarchy2"/>
    <dgm:cxn modelId="{27FF30C5-4137-49A0-B7C3-D3B99E1A1065}" type="presOf" srcId="{8FA4EB43-2314-4B1E-B1ED-FEB54A01E86B}" destId="{F982ED1D-9B51-448D-BA93-3FBBA101819D}" srcOrd="1" destOrd="0" presId="urn:microsoft.com/office/officeart/2005/8/layout/hierarchy2"/>
    <dgm:cxn modelId="{638D1FC6-2222-41B0-9AB4-0BE55BD1A54C}" type="presOf" srcId="{D1A60D1F-70CE-478C-B061-E5A546F1D4C7}" destId="{F2B01490-7451-48E5-861A-63BC40330924}" srcOrd="0" destOrd="0" presId="urn:microsoft.com/office/officeart/2005/8/layout/hierarchy2"/>
    <dgm:cxn modelId="{98AD94C6-B3EE-4F71-9BCF-69391C0C879F}" type="presOf" srcId="{CB2E344F-BB3F-4BE0-AFF3-41EF6FC26215}" destId="{B9B41FF8-8AD0-4385-AEE9-9F210C362AEC}" srcOrd="0" destOrd="0" presId="urn:microsoft.com/office/officeart/2005/8/layout/hierarchy2"/>
    <dgm:cxn modelId="{505A38E5-F34A-41D9-B64B-B0EC6BC9B9E3}" type="presOf" srcId="{BDA27A61-2B5F-4B98-9D32-1ACD71AF9B4C}" destId="{A9877CDE-0577-4D0B-B980-757B27582918}" srcOrd="0" destOrd="0" presId="urn:microsoft.com/office/officeart/2005/8/layout/hierarchy2"/>
    <dgm:cxn modelId="{1610733B-25B0-473D-92CA-5F07558D3402}" type="presParOf" srcId="{A9877CDE-0577-4D0B-B980-757B27582918}" destId="{FB9E3A7D-8BB0-412D-A22C-2E74B647AA09}" srcOrd="0" destOrd="0" presId="urn:microsoft.com/office/officeart/2005/8/layout/hierarchy2"/>
    <dgm:cxn modelId="{DD0CAA14-57B4-4BB4-87B2-2331AD80EAAA}" type="presParOf" srcId="{FB9E3A7D-8BB0-412D-A22C-2E74B647AA09}" destId="{94FDDFDF-DE35-4A88-9D29-BC9E767CED37}" srcOrd="0" destOrd="0" presId="urn:microsoft.com/office/officeart/2005/8/layout/hierarchy2"/>
    <dgm:cxn modelId="{5F5E7135-4D11-4183-A642-5A68E26CA451}" type="presParOf" srcId="{FB9E3A7D-8BB0-412D-A22C-2E74B647AA09}" destId="{B7D669AC-5AD6-4A1D-818F-D14D25328CAB}" srcOrd="1" destOrd="0" presId="urn:microsoft.com/office/officeart/2005/8/layout/hierarchy2"/>
    <dgm:cxn modelId="{8828E9FA-7600-433E-B40C-3FE1E2261CAE}" type="presParOf" srcId="{B7D669AC-5AD6-4A1D-818F-D14D25328CAB}" destId="{0F14AFA1-A2C6-4C22-BD88-1F643533AFE4}" srcOrd="0" destOrd="0" presId="urn:microsoft.com/office/officeart/2005/8/layout/hierarchy2"/>
    <dgm:cxn modelId="{129DD585-5F91-4B56-95B2-A4B59C44E478}" type="presParOf" srcId="{0F14AFA1-A2C6-4C22-BD88-1F643533AFE4}" destId="{F982ED1D-9B51-448D-BA93-3FBBA101819D}" srcOrd="0" destOrd="0" presId="urn:microsoft.com/office/officeart/2005/8/layout/hierarchy2"/>
    <dgm:cxn modelId="{F61DD33E-7401-4E1A-90F9-B29ACA877B4E}" type="presParOf" srcId="{B7D669AC-5AD6-4A1D-818F-D14D25328CAB}" destId="{3DED45F4-F5FF-4090-9EB1-37FB354DF099}" srcOrd="1" destOrd="0" presId="urn:microsoft.com/office/officeart/2005/8/layout/hierarchy2"/>
    <dgm:cxn modelId="{7923DACD-EEA8-478C-BDE4-A4573604CDFE}" type="presParOf" srcId="{3DED45F4-F5FF-4090-9EB1-37FB354DF099}" destId="{B9B41FF8-8AD0-4385-AEE9-9F210C362AEC}" srcOrd="0" destOrd="0" presId="urn:microsoft.com/office/officeart/2005/8/layout/hierarchy2"/>
    <dgm:cxn modelId="{72490957-D930-4FDA-90FF-CEEB30107B92}" type="presParOf" srcId="{3DED45F4-F5FF-4090-9EB1-37FB354DF099}" destId="{9F362035-032F-40C3-A05C-2019E69ECFD3}" srcOrd="1" destOrd="0" presId="urn:microsoft.com/office/officeart/2005/8/layout/hierarchy2"/>
    <dgm:cxn modelId="{B0CB64EB-546C-4884-9184-97E4679BFE7B}" type="presParOf" srcId="{B7D669AC-5AD6-4A1D-818F-D14D25328CAB}" destId="{23B4C3CC-CC90-493E-9D92-E352129859F6}" srcOrd="2" destOrd="0" presId="urn:microsoft.com/office/officeart/2005/8/layout/hierarchy2"/>
    <dgm:cxn modelId="{963F4082-D57C-447D-A3B2-6777F92ED118}" type="presParOf" srcId="{23B4C3CC-CC90-493E-9D92-E352129859F6}" destId="{E3D144AC-A285-4C99-9724-022B57665150}" srcOrd="0" destOrd="0" presId="urn:microsoft.com/office/officeart/2005/8/layout/hierarchy2"/>
    <dgm:cxn modelId="{0568B139-6086-4997-844B-711BFFD472D6}" type="presParOf" srcId="{B7D669AC-5AD6-4A1D-818F-D14D25328CAB}" destId="{A17771C9-400A-4635-AA25-EC784E8F123F}" srcOrd="3" destOrd="0" presId="urn:microsoft.com/office/officeart/2005/8/layout/hierarchy2"/>
    <dgm:cxn modelId="{09894F76-888F-4D97-8876-F50550BB9A27}" type="presParOf" srcId="{A17771C9-400A-4635-AA25-EC784E8F123F}" destId="{F2B01490-7451-48E5-861A-63BC40330924}" srcOrd="0" destOrd="0" presId="urn:microsoft.com/office/officeart/2005/8/layout/hierarchy2"/>
    <dgm:cxn modelId="{D1815F41-3D03-4619-B6E3-366F0330DA4B}" type="presParOf" srcId="{A17771C9-400A-4635-AA25-EC784E8F123F}" destId="{3F06FF1B-23BD-42BA-AD8B-A31929CCDB7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D55795-FED1-42D0-AEBA-6AFE3E74F6DB}" type="doc">
      <dgm:prSet loTypeId="urn:microsoft.com/office/officeart/2011/layout/CircleProcess" loCatId="process" qsTypeId="urn:microsoft.com/office/officeart/2005/8/quickstyle/simple1" qsCatId="simple" csTypeId="urn:microsoft.com/office/officeart/2005/8/colors/colorful4" csCatId="colorful" phldr="1"/>
      <dgm:spPr/>
      <dgm:t>
        <a:bodyPr/>
        <a:lstStyle/>
        <a:p>
          <a:endParaRPr lang="en-US"/>
        </a:p>
      </dgm:t>
    </dgm:pt>
    <dgm:pt modelId="{CE64CD7F-DA7C-43F5-B46F-5FC322858045}">
      <dgm:prSet phldrT="[Text]"/>
      <dgm:spPr/>
      <dgm:t>
        <a:bodyPr/>
        <a:lstStyle/>
        <a:p>
          <a:r>
            <a:rPr lang="en-US"/>
            <a:t>LPG</a:t>
          </a:r>
        </a:p>
      </dgm:t>
    </dgm:pt>
    <dgm:pt modelId="{471AAE2F-1B0C-467C-A0D1-59141BD64668}" type="parTrans" cxnId="{125331C1-9E1F-411A-8D19-B08F7ABCB239}">
      <dgm:prSet/>
      <dgm:spPr/>
      <dgm:t>
        <a:bodyPr/>
        <a:lstStyle/>
        <a:p>
          <a:endParaRPr lang="en-US"/>
        </a:p>
      </dgm:t>
    </dgm:pt>
    <dgm:pt modelId="{5406D69B-70F4-4392-B234-236805122853}" type="sibTrans" cxnId="{125331C1-9E1F-411A-8D19-B08F7ABCB239}">
      <dgm:prSet/>
      <dgm:spPr/>
      <dgm:t>
        <a:bodyPr/>
        <a:lstStyle/>
        <a:p>
          <a:endParaRPr lang="en-US"/>
        </a:p>
      </dgm:t>
    </dgm:pt>
    <dgm:pt modelId="{E2F96251-46CC-4FF1-A8CC-160394482F0A}">
      <dgm:prSet phldrT="[Text]"/>
      <dgm:spPr/>
      <dgm:t>
        <a:bodyPr/>
        <a:lstStyle/>
        <a:p>
          <a:r>
            <a:rPr lang="en-US"/>
            <a:t>LNG</a:t>
          </a:r>
        </a:p>
      </dgm:t>
    </dgm:pt>
    <dgm:pt modelId="{45814B95-217E-41B5-AACA-947DB504BCC6}" type="parTrans" cxnId="{0D177BE3-6FB5-4A51-B1F6-83B181FA3D0E}">
      <dgm:prSet/>
      <dgm:spPr/>
      <dgm:t>
        <a:bodyPr/>
        <a:lstStyle/>
        <a:p>
          <a:endParaRPr lang="en-US"/>
        </a:p>
      </dgm:t>
    </dgm:pt>
    <dgm:pt modelId="{BE21778B-2A16-457E-B955-BDEF955931AB}" type="sibTrans" cxnId="{0D177BE3-6FB5-4A51-B1F6-83B181FA3D0E}">
      <dgm:prSet/>
      <dgm:spPr/>
      <dgm:t>
        <a:bodyPr/>
        <a:lstStyle/>
        <a:p>
          <a:endParaRPr lang="en-US"/>
        </a:p>
      </dgm:t>
    </dgm:pt>
    <dgm:pt modelId="{E6BF39DB-42ED-4F5B-AD7C-5A14C10CA166}">
      <dgm:prSet phldrT="[Text]"/>
      <dgm:spPr/>
      <dgm:t>
        <a:bodyPr/>
        <a:lstStyle/>
        <a:p>
          <a:r>
            <a:rPr lang="en-US"/>
            <a:t>CNG</a:t>
          </a:r>
        </a:p>
      </dgm:t>
    </dgm:pt>
    <dgm:pt modelId="{D6F833D3-22FC-4961-A751-64D578BE6DA5}" type="parTrans" cxnId="{DC3AB9EA-8EFF-4DFB-A396-575953BAC130}">
      <dgm:prSet/>
      <dgm:spPr/>
      <dgm:t>
        <a:bodyPr/>
        <a:lstStyle/>
        <a:p>
          <a:endParaRPr lang="en-US"/>
        </a:p>
      </dgm:t>
    </dgm:pt>
    <dgm:pt modelId="{2F218C6B-E0F8-4630-AC3E-49EE413C0E0B}" type="sibTrans" cxnId="{DC3AB9EA-8EFF-4DFB-A396-575953BAC130}">
      <dgm:prSet/>
      <dgm:spPr/>
      <dgm:t>
        <a:bodyPr/>
        <a:lstStyle/>
        <a:p>
          <a:endParaRPr lang="en-US"/>
        </a:p>
      </dgm:t>
    </dgm:pt>
    <dgm:pt modelId="{C808450B-3C05-49D2-9F95-EC9D7DF7CA03}" type="pres">
      <dgm:prSet presAssocID="{D9D55795-FED1-42D0-AEBA-6AFE3E74F6DB}" presName="Name0" presStyleCnt="0">
        <dgm:presLayoutVars>
          <dgm:chMax val="11"/>
          <dgm:chPref val="11"/>
          <dgm:dir/>
          <dgm:resizeHandles/>
        </dgm:presLayoutVars>
      </dgm:prSet>
      <dgm:spPr/>
    </dgm:pt>
    <dgm:pt modelId="{44AF9CCC-1284-470E-A505-6A36D8518ADB}" type="pres">
      <dgm:prSet presAssocID="{E6BF39DB-42ED-4F5B-AD7C-5A14C10CA166}" presName="Accent3" presStyleCnt="0"/>
      <dgm:spPr/>
    </dgm:pt>
    <dgm:pt modelId="{626D1162-4D84-49B9-A67E-BE414F6F88FE}" type="pres">
      <dgm:prSet presAssocID="{E6BF39DB-42ED-4F5B-AD7C-5A14C10CA166}" presName="Accent" presStyleLbl="node1" presStyleIdx="0" presStyleCnt="3"/>
      <dgm:spPr/>
    </dgm:pt>
    <dgm:pt modelId="{01F01B8C-36BD-4466-8B33-25F61E4A91EE}" type="pres">
      <dgm:prSet presAssocID="{E6BF39DB-42ED-4F5B-AD7C-5A14C10CA166}" presName="ParentBackground3" presStyleCnt="0"/>
      <dgm:spPr/>
    </dgm:pt>
    <dgm:pt modelId="{DC33320E-E818-44C1-BD7D-82802D7B08CF}" type="pres">
      <dgm:prSet presAssocID="{E6BF39DB-42ED-4F5B-AD7C-5A14C10CA166}" presName="ParentBackground" presStyleLbl="fgAcc1" presStyleIdx="0" presStyleCnt="3"/>
      <dgm:spPr/>
    </dgm:pt>
    <dgm:pt modelId="{0E1C41F7-33B3-45B0-AC44-7B020BD0A3FB}" type="pres">
      <dgm:prSet presAssocID="{E6BF39DB-42ED-4F5B-AD7C-5A14C10CA166}" presName="Parent3" presStyleLbl="revTx" presStyleIdx="0" presStyleCnt="0">
        <dgm:presLayoutVars>
          <dgm:chMax val="1"/>
          <dgm:chPref val="1"/>
          <dgm:bulletEnabled val="1"/>
        </dgm:presLayoutVars>
      </dgm:prSet>
      <dgm:spPr/>
    </dgm:pt>
    <dgm:pt modelId="{89E5FA4C-DB01-4C2A-A25C-780DC4EC9D3D}" type="pres">
      <dgm:prSet presAssocID="{E2F96251-46CC-4FF1-A8CC-160394482F0A}" presName="Accent2" presStyleCnt="0"/>
      <dgm:spPr/>
    </dgm:pt>
    <dgm:pt modelId="{FA8828A0-15C7-4F45-BDD3-FAF17DDF086A}" type="pres">
      <dgm:prSet presAssocID="{E2F96251-46CC-4FF1-A8CC-160394482F0A}" presName="Accent" presStyleLbl="node1" presStyleIdx="1" presStyleCnt="3"/>
      <dgm:spPr/>
    </dgm:pt>
    <dgm:pt modelId="{D02605F8-3409-4057-9C81-DDD6160AB3CA}" type="pres">
      <dgm:prSet presAssocID="{E2F96251-46CC-4FF1-A8CC-160394482F0A}" presName="ParentBackground2" presStyleCnt="0"/>
      <dgm:spPr/>
    </dgm:pt>
    <dgm:pt modelId="{4371D01A-F178-4C8C-85D9-1244D779B397}" type="pres">
      <dgm:prSet presAssocID="{E2F96251-46CC-4FF1-A8CC-160394482F0A}" presName="ParentBackground" presStyleLbl="fgAcc1" presStyleIdx="1" presStyleCnt="3"/>
      <dgm:spPr/>
    </dgm:pt>
    <dgm:pt modelId="{92CD00F9-257D-4778-A185-33187D2D9638}" type="pres">
      <dgm:prSet presAssocID="{E2F96251-46CC-4FF1-A8CC-160394482F0A}" presName="Parent2" presStyleLbl="revTx" presStyleIdx="0" presStyleCnt="0">
        <dgm:presLayoutVars>
          <dgm:chMax val="1"/>
          <dgm:chPref val="1"/>
          <dgm:bulletEnabled val="1"/>
        </dgm:presLayoutVars>
      </dgm:prSet>
      <dgm:spPr/>
    </dgm:pt>
    <dgm:pt modelId="{AECB9DDA-AC27-4F2C-A851-7F6AF71B4A27}" type="pres">
      <dgm:prSet presAssocID="{CE64CD7F-DA7C-43F5-B46F-5FC322858045}" presName="Accent1" presStyleCnt="0"/>
      <dgm:spPr/>
    </dgm:pt>
    <dgm:pt modelId="{8D3809A8-73C6-421B-9ED2-464BF9605577}" type="pres">
      <dgm:prSet presAssocID="{CE64CD7F-DA7C-43F5-B46F-5FC322858045}" presName="Accent" presStyleLbl="node1" presStyleIdx="2" presStyleCnt="3"/>
      <dgm:spPr/>
    </dgm:pt>
    <dgm:pt modelId="{6246A373-AF23-48BC-9C12-A673E0C6191D}" type="pres">
      <dgm:prSet presAssocID="{CE64CD7F-DA7C-43F5-B46F-5FC322858045}" presName="ParentBackground1" presStyleCnt="0"/>
      <dgm:spPr/>
    </dgm:pt>
    <dgm:pt modelId="{CC99194F-9B6C-4A2E-AE48-7376DA64DC9C}" type="pres">
      <dgm:prSet presAssocID="{CE64CD7F-DA7C-43F5-B46F-5FC322858045}" presName="ParentBackground" presStyleLbl="fgAcc1" presStyleIdx="2" presStyleCnt="3"/>
      <dgm:spPr/>
    </dgm:pt>
    <dgm:pt modelId="{5FC6E1E5-EF48-4E3B-B446-DB712AD65985}" type="pres">
      <dgm:prSet presAssocID="{CE64CD7F-DA7C-43F5-B46F-5FC322858045}" presName="Parent1" presStyleLbl="revTx" presStyleIdx="0" presStyleCnt="0">
        <dgm:presLayoutVars>
          <dgm:chMax val="1"/>
          <dgm:chPref val="1"/>
          <dgm:bulletEnabled val="1"/>
        </dgm:presLayoutVars>
      </dgm:prSet>
      <dgm:spPr/>
    </dgm:pt>
  </dgm:ptLst>
  <dgm:cxnLst>
    <dgm:cxn modelId="{40D1B207-57A0-4D3F-9CBE-51C7A6F71B94}" type="presOf" srcId="{E6BF39DB-42ED-4F5B-AD7C-5A14C10CA166}" destId="{DC33320E-E818-44C1-BD7D-82802D7B08CF}" srcOrd="0" destOrd="0" presId="urn:microsoft.com/office/officeart/2011/layout/CircleProcess"/>
    <dgm:cxn modelId="{024C4429-EE70-4B83-BA3E-20CE22355F54}" type="presOf" srcId="{CE64CD7F-DA7C-43F5-B46F-5FC322858045}" destId="{CC99194F-9B6C-4A2E-AE48-7376DA64DC9C}" srcOrd="0" destOrd="0" presId="urn:microsoft.com/office/officeart/2011/layout/CircleProcess"/>
    <dgm:cxn modelId="{F6D93399-A677-4C7E-9DEA-F17542C1E9C4}" type="presOf" srcId="{CE64CD7F-DA7C-43F5-B46F-5FC322858045}" destId="{5FC6E1E5-EF48-4E3B-B446-DB712AD65985}" srcOrd="1" destOrd="0" presId="urn:microsoft.com/office/officeart/2011/layout/CircleProcess"/>
    <dgm:cxn modelId="{C4F5E9AF-1F7C-4E06-96DD-5CC79FD1C481}" type="presOf" srcId="{E6BF39DB-42ED-4F5B-AD7C-5A14C10CA166}" destId="{0E1C41F7-33B3-45B0-AC44-7B020BD0A3FB}" srcOrd="1" destOrd="0" presId="urn:microsoft.com/office/officeart/2011/layout/CircleProcess"/>
    <dgm:cxn modelId="{D672A3BC-9D74-46E2-A2B9-A309EFF38726}" type="presOf" srcId="{E2F96251-46CC-4FF1-A8CC-160394482F0A}" destId="{4371D01A-F178-4C8C-85D9-1244D779B397}" srcOrd="0" destOrd="0" presId="urn:microsoft.com/office/officeart/2011/layout/CircleProcess"/>
    <dgm:cxn modelId="{125331C1-9E1F-411A-8D19-B08F7ABCB239}" srcId="{D9D55795-FED1-42D0-AEBA-6AFE3E74F6DB}" destId="{CE64CD7F-DA7C-43F5-B46F-5FC322858045}" srcOrd="0" destOrd="0" parTransId="{471AAE2F-1B0C-467C-A0D1-59141BD64668}" sibTransId="{5406D69B-70F4-4392-B234-236805122853}"/>
    <dgm:cxn modelId="{45F76DD4-729D-4AD7-AF09-9A8E8829C794}" type="presOf" srcId="{E2F96251-46CC-4FF1-A8CC-160394482F0A}" destId="{92CD00F9-257D-4778-A185-33187D2D9638}" srcOrd="1" destOrd="0" presId="urn:microsoft.com/office/officeart/2011/layout/CircleProcess"/>
    <dgm:cxn modelId="{18341CDF-8A88-4E46-B189-4ED5AAA5E2FE}" type="presOf" srcId="{D9D55795-FED1-42D0-AEBA-6AFE3E74F6DB}" destId="{C808450B-3C05-49D2-9F95-EC9D7DF7CA03}" srcOrd="0" destOrd="0" presId="urn:microsoft.com/office/officeart/2011/layout/CircleProcess"/>
    <dgm:cxn modelId="{0D177BE3-6FB5-4A51-B1F6-83B181FA3D0E}" srcId="{D9D55795-FED1-42D0-AEBA-6AFE3E74F6DB}" destId="{E2F96251-46CC-4FF1-A8CC-160394482F0A}" srcOrd="1" destOrd="0" parTransId="{45814B95-217E-41B5-AACA-947DB504BCC6}" sibTransId="{BE21778B-2A16-457E-B955-BDEF955931AB}"/>
    <dgm:cxn modelId="{DC3AB9EA-8EFF-4DFB-A396-575953BAC130}" srcId="{D9D55795-FED1-42D0-AEBA-6AFE3E74F6DB}" destId="{E6BF39DB-42ED-4F5B-AD7C-5A14C10CA166}" srcOrd="2" destOrd="0" parTransId="{D6F833D3-22FC-4961-A751-64D578BE6DA5}" sibTransId="{2F218C6B-E0F8-4630-AC3E-49EE413C0E0B}"/>
    <dgm:cxn modelId="{21B6D509-4E8C-49E3-B71A-1B6155D17458}" type="presParOf" srcId="{C808450B-3C05-49D2-9F95-EC9D7DF7CA03}" destId="{44AF9CCC-1284-470E-A505-6A36D8518ADB}" srcOrd="0" destOrd="0" presId="urn:microsoft.com/office/officeart/2011/layout/CircleProcess"/>
    <dgm:cxn modelId="{A3F01D86-BED7-464D-AF5E-796A2D5C7A9F}" type="presParOf" srcId="{44AF9CCC-1284-470E-A505-6A36D8518ADB}" destId="{626D1162-4D84-49B9-A67E-BE414F6F88FE}" srcOrd="0" destOrd="0" presId="urn:microsoft.com/office/officeart/2011/layout/CircleProcess"/>
    <dgm:cxn modelId="{B7BD443E-6A48-43E8-B862-542DD93A4B3F}" type="presParOf" srcId="{C808450B-3C05-49D2-9F95-EC9D7DF7CA03}" destId="{01F01B8C-36BD-4466-8B33-25F61E4A91EE}" srcOrd="1" destOrd="0" presId="urn:microsoft.com/office/officeart/2011/layout/CircleProcess"/>
    <dgm:cxn modelId="{6AC81044-C3B4-42B9-8E75-258843322C21}" type="presParOf" srcId="{01F01B8C-36BD-4466-8B33-25F61E4A91EE}" destId="{DC33320E-E818-44C1-BD7D-82802D7B08CF}" srcOrd="0" destOrd="0" presId="urn:microsoft.com/office/officeart/2011/layout/CircleProcess"/>
    <dgm:cxn modelId="{45BF2E4F-C07B-4FF5-A31C-0831B020DF16}" type="presParOf" srcId="{C808450B-3C05-49D2-9F95-EC9D7DF7CA03}" destId="{0E1C41F7-33B3-45B0-AC44-7B020BD0A3FB}" srcOrd="2" destOrd="0" presId="urn:microsoft.com/office/officeart/2011/layout/CircleProcess"/>
    <dgm:cxn modelId="{C5A9B5E5-A5F2-4C5D-898D-A4D81EBD5B02}" type="presParOf" srcId="{C808450B-3C05-49D2-9F95-EC9D7DF7CA03}" destId="{89E5FA4C-DB01-4C2A-A25C-780DC4EC9D3D}" srcOrd="3" destOrd="0" presId="urn:microsoft.com/office/officeart/2011/layout/CircleProcess"/>
    <dgm:cxn modelId="{020CB08F-8C4D-4629-AC98-265D1165EA4D}" type="presParOf" srcId="{89E5FA4C-DB01-4C2A-A25C-780DC4EC9D3D}" destId="{FA8828A0-15C7-4F45-BDD3-FAF17DDF086A}" srcOrd="0" destOrd="0" presId="urn:microsoft.com/office/officeart/2011/layout/CircleProcess"/>
    <dgm:cxn modelId="{C020FDBD-9731-43B7-B872-3C2F4D6385F0}" type="presParOf" srcId="{C808450B-3C05-49D2-9F95-EC9D7DF7CA03}" destId="{D02605F8-3409-4057-9C81-DDD6160AB3CA}" srcOrd="4" destOrd="0" presId="urn:microsoft.com/office/officeart/2011/layout/CircleProcess"/>
    <dgm:cxn modelId="{6B7235C7-26F7-4C19-8054-8837CF52F1A2}" type="presParOf" srcId="{D02605F8-3409-4057-9C81-DDD6160AB3CA}" destId="{4371D01A-F178-4C8C-85D9-1244D779B397}" srcOrd="0" destOrd="0" presId="urn:microsoft.com/office/officeart/2011/layout/CircleProcess"/>
    <dgm:cxn modelId="{6D3468C9-39C3-493E-B797-21A20D819026}" type="presParOf" srcId="{C808450B-3C05-49D2-9F95-EC9D7DF7CA03}" destId="{92CD00F9-257D-4778-A185-33187D2D9638}" srcOrd="5" destOrd="0" presId="urn:microsoft.com/office/officeart/2011/layout/CircleProcess"/>
    <dgm:cxn modelId="{32524C8A-472F-485D-AFBB-2AC227E597BB}" type="presParOf" srcId="{C808450B-3C05-49D2-9F95-EC9D7DF7CA03}" destId="{AECB9DDA-AC27-4F2C-A851-7F6AF71B4A27}" srcOrd="6" destOrd="0" presId="urn:microsoft.com/office/officeart/2011/layout/CircleProcess"/>
    <dgm:cxn modelId="{F3CD602B-8163-473C-B05C-D55C827FAFA8}" type="presParOf" srcId="{AECB9DDA-AC27-4F2C-A851-7F6AF71B4A27}" destId="{8D3809A8-73C6-421B-9ED2-464BF9605577}" srcOrd="0" destOrd="0" presId="urn:microsoft.com/office/officeart/2011/layout/CircleProcess"/>
    <dgm:cxn modelId="{74270DD0-5917-4696-85C4-A3DA10CF00F7}" type="presParOf" srcId="{C808450B-3C05-49D2-9F95-EC9D7DF7CA03}" destId="{6246A373-AF23-48BC-9C12-A673E0C6191D}" srcOrd="7" destOrd="0" presId="urn:microsoft.com/office/officeart/2011/layout/CircleProcess"/>
    <dgm:cxn modelId="{AB721C6B-7B9F-4778-89F9-B7E9AEC097F4}" type="presParOf" srcId="{6246A373-AF23-48BC-9C12-A673E0C6191D}" destId="{CC99194F-9B6C-4A2E-AE48-7376DA64DC9C}" srcOrd="0" destOrd="0" presId="urn:microsoft.com/office/officeart/2011/layout/CircleProcess"/>
    <dgm:cxn modelId="{904E4D35-4028-4CFB-9B96-F1521BF85015}" type="presParOf" srcId="{C808450B-3C05-49D2-9F95-EC9D7DF7CA03}" destId="{5FC6E1E5-EF48-4E3B-B446-DB712AD65985}"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4D68CA7-CE1C-4C13-BF09-0D124270D9F5}"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endParaRPr lang="en-US"/>
        </a:p>
      </dgm:t>
    </dgm:pt>
    <dgm:pt modelId="{DAE2ACCB-B33B-4352-B09D-C1270FC9C54D}">
      <dgm:prSet phldrT="[Text]" phldr="1"/>
      <dgm:spPr/>
      <dgm:t>
        <a:bodyPr/>
        <a:lstStyle/>
        <a:p>
          <a:endParaRPr lang="en-US"/>
        </a:p>
      </dgm:t>
    </dgm:pt>
    <dgm:pt modelId="{80E4A812-9C5A-4316-A3A6-2F563B34F314}" type="parTrans" cxnId="{128328BE-A820-41D5-8DC7-EF9481934FB1}">
      <dgm:prSet/>
      <dgm:spPr/>
      <dgm:t>
        <a:bodyPr/>
        <a:lstStyle/>
        <a:p>
          <a:endParaRPr lang="en-US"/>
        </a:p>
      </dgm:t>
    </dgm:pt>
    <dgm:pt modelId="{0D8783BD-8177-478E-B6DF-9F84B3ED4F10}" type="sibTrans" cxnId="{128328BE-A820-41D5-8DC7-EF9481934FB1}">
      <dgm:prSet/>
      <dgm:spPr/>
      <dgm:t>
        <a:bodyPr/>
        <a:lstStyle/>
        <a:p>
          <a:endParaRPr lang="en-US"/>
        </a:p>
      </dgm:t>
    </dgm:pt>
    <dgm:pt modelId="{C7FE033F-A189-4B0F-8C73-C8A53FB1DA61}">
      <dgm:prSet phldrT="[Text]"/>
      <dgm:spPr/>
      <dgm:t>
        <a:bodyPr/>
        <a:lstStyle/>
        <a:p>
          <a:r>
            <a:rPr lang="en-US"/>
            <a:t>Khí dầu mỏ hoá lỏng</a:t>
          </a:r>
        </a:p>
      </dgm:t>
    </dgm:pt>
    <dgm:pt modelId="{EBA1EE92-DEAC-4497-9074-030B17743A6E}" type="parTrans" cxnId="{E8E0F03A-38A9-4FB5-8FC5-16E11FB639C6}">
      <dgm:prSet/>
      <dgm:spPr/>
      <dgm:t>
        <a:bodyPr/>
        <a:lstStyle/>
        <a:p>
          <a:endParaRPr lang="en-US"/>
        </a:p>
      </dgm:t>
    </dgm:pt>
    <dgm:pt modelId="{B18A8D89-6132-4629-BF78-2D686DE3BF80}" type="sibTrans" cxnId="{E8E0F03A-38A9-4FB5-8FC5-16E11FB639C6}">
      <dgm:prSet/>
      <dgm:spPr/>
      <dgm:t>
        <a:bodyPr/>
        <a:lstStyle/>
        <a:p>
          <a:endParaRPr lang="en-US"/>
        </a:p>
      </dgm:t>
    </dgm:pt>
    <dgm:pt modelId="{92033416-FAAA-46B2-8767-7D24B3D834C8}">
      <dgm:prSet phldrT="[Text]" phldr="1"/>
      <dgm:spPr/>
      <dgm:t>
        <a:bodyPr/>
        <a:lstStyle/>
        <a:p>
          <a:endParaRPr lang="en-US"/>
        </a:p>
      </dgm:t>
    </dgm:pt>
    <dgm:pt modelId="{4743A94B-75BF-45ED-A520-3C4AAC8BE2D5}" type="parTrans" cxnId="{A8F9654A-4452-4FC6-9C6B-8F1239277958}">
      <dgm:prSet/>
      <dgm:spPr/>
      <dgm:t>
        <a:bodyPr/>
        <a:lstStyle/>
        <a:p>
          <a:endParaRPr lang="en-US"/>
        </a:p>
      </dgm:t>
    </dgm:pt>
    <dgm:pt modelId="{BBDEDBC0-C410-43BF-B4AA-5AC3F3C07C19}" type="sibTrans" cxnId="{A8F9654A-4452-4FC6-9C6B-8F1239277958}">
      <dgm:prSet/>
      <dgm:spPr/>
      <dgm:t>
        <a:bodyPr/>
        <a:lstStyle/>
        <a:p>
          <a:endParaRPr lang="en-US"/>
        </a:p>
      </dgm:t>
    </dgm:pt>
    <dgm:pt modelId="{EC1BC47C-577C-457B-A6E3-44F270463EFF}">
      <dgm:prSet phldrT="[Text]"/>
      <dgm:spPr/>
      <dgm:t>
        <a:bodyPr/>
        <a:lstStyle/>
        <a:p>
          <a:r>
            <a:rPr lang="en-US"/>
            <a:t>Khí tự nhiên hoá lỏng</a:t>
          </a:r>
        </a:p>
      </dgm:t>
    </dgm:pt>
    <dgm:pt modelId="{9A9A41EE-8F73-4BF7-91F3-76CC86E85DAF}" type="parTrans" cxnId="{71370E23-27EC-4533-93FD-3D6B88B1A5F5}">
      <dgm:prSet/>
      <dgm:spPr/>
      <dgm:t>
        <a:bodyPr/>
        <a:lstStyle/>
        <a:p>
          <a:endParaRPr lang="en-US"/>
        </a:p>
      </dgm:t>
    </dgm:pt>
    <dgm:pt modelId="{0C6FD5A9-2651-415E-9C57-948A2B781F30}" type="sibTrans" cxnId="{71370E23-27EC-4533-93FD-3D6B88B1A5F5}">
      <dgm:prSet/>
      <dgm:spPr/>
      <dgm:t>
        <a:bodyPr/>
        <a:lstStyle/>
        <a:p>
          <a:endParaRPr lang="en-US"/>
        </a:p>
      </dgm:t>
    </dgm:pt>
    <dgm:pt modelId="{869A3026-E538-435E-8ABE-8F9323BF99B0}">
      <dgm:prSet phldrT="[Text]" phldr="1"/>
      <dgm:spPr/>
      <dgm:t>
        <a:bodyPr/>
        <a:lstStyle/>
        <a:p>
          <a:endParaRPr lang="en-US"/>
        </a:p>
      </dgm:t>
    </dgm:pt>
    <dgm:pt modelId="{83127AD5-DE16-400D-BEE1-2B0A44A990D7}" type="parTrans" cxnId="{0C7A9920-6E8C-45AB-8528-DC6757418E22}">
      <dgm:prSet/>
      <dgm:spPr/>
      <dgm:t>
        <a:bodyPr/>
        <a:lstStyle/>
        <a:p>
          <a:endParaRPr lang="en-US"/>
        </a:p>
      </dgm:t>
    </dgm:pt>
    <dgm:pt modelId="{95022F7A-A247-4EAC-8B3C-57ACEAE4E73C}" type="sibTrans" cxnId="{0C7A9920-6E8C-45AB-8528-DC6757418E22}">
      <dgm:prSet/>
      <dgm:spPr/>
      <dgm:t>
        <a:bodyPr/>
        <a:lstStyle/>
        <a:p>
          <a:endParaRPr lang="en-US"/>
        </a:p>
      </dgm:t>
    </dgm:pt>
    <dgm:pt modelId="{48F2C617-686B-4D51-AA7E-E594F5CDE543}">
      <dgm:prSet phldrT="[Text]"/>
      <dgm:spPr/>
      <dgm:t>
        <a:bodyPr/>
        <a:lstStyle/>
        <a:p>
          <a:r>
            <a:rPr lang="en-US"/>
            <a:t>Khí tự nhiên nén</a:t>
          </a:r>
        </a:p>
      </dgm:t>
    </dgm:pt>
    <dgm:pt modelId="{F1BCFBA5-C9CB-4585-8A23-D354A18FD11E}" type="parTrans" cxnId="{C7AC5E53-C504-4C72-A86D-80AF293A5038}">
      <dgm:prSet/>
      <dgm:spPr/>
      <dgm:t>
        <a:bodyPr/>
        <a:lstStyle/>
        <a:p>
          <a:endParaRPr lang="en-US"/>
        </a:p>
      </dgm:t>
    </dgm:pt>
    <dgm:pt modelId="{EE0076AF-2B9B-441C-9CD0-97C58BBA467F}" type="sibTrans" cxnId="{C7AC5E53-C504-4C72-A86D-80AF293A5038}">
      <dgm:prSet/>
      <dgm:spPr/>
      <dgm:t>
        <a:bodyPr/>
        <a:lstStyle/>
        <a:p>
          <a:endParaRPr lang="en-US"/>
        </a:p>
      </dgm:t>
    </dgm:pt>
    <dgm:pt modelId="{F56DFAAD-1D33-496A-8B45-8EBDB24E39A0}" type="pres">
      <dgm:prSet presAssocID="{04D68CA7-CE1C-4C13-BF09-0D124270D9F5}" presName="Name0" presStyleCnt="0">
        <dgm:presLayoutVars>
          <dgm:dir/>
          <dgm:animLvl val="lvl"/>
          <dgm:resizeHandles val="exact"/>
        </dgm:presLayoutVars>
      </dgm:prSet>
      <dgm:spPr/>
    </dgm:pt>
    <dgm:pt modelId="{026C074C-BD66-49CA-B869-733ABDCDFA75}" type="pres">
      <dgm:prSet presAssocID="{DAE2ACCB-B33B-4352-B09D-C1270FC9C54D}" presName="compositeNode" presStyleCnt="0">
        <dgm:presLayoutVars>
          <dgm:bulletEnabled val="1"/>
        </dgm:presLayoutVars>
      </dgm:prSet>
      <dgm:spPr/>
    </dgm:pt>
    <dgm:pt modelId="{62EC6370-623D-43AF-A84A-E2EF1B848B33}" type="pres">
      <dgm:prSet presAssocID="{DAE2ACCB-B33B-4352-B09D-C1270FC9C54D}" presName="bgRect" presStyleLbl="node1" presStyleIdx="0" presStyleCnt="3"/>
      <dgm:spPr/>
    </dgm:pt>
    <dgm:pt modelId="{CB6C5208-0467-413F-9120-DBAE1F135A25}" type="pres">
      <dgm:prSet presAssocID="{DAE2ACCB-B33B-4352-B09D-C1270FC9C54D}" presName="parentNode" presStyleLbl="node1" presStyleIdx="0" presStyleCnt="3">
        <dgm:presLayoutVars>
          <dgm:chMax val="0"/>
          <dgm:bulletEnabled val="1"/>
        </dgm:presLayoutVars>
      </dgm:prSet>
      <dgm:spPr/>
    </dgm:pt>
    <dgm:pt modelId="{F44FF3B9-B2D8-4609-A690-384A15B3ABDA}" type="pres">
      <dgm:prSet presAssocID="{DAE2ACCB-B33B-4352-B09D-C1270FC9C54D}" presName="childNode" presStyleLbl="node1" presStyleIdx="0" presStyleCnt="3">
        <dgm:presLayoutVars>
          <dgm:bulletEnabled val="1"/>
        </dgm:presLayoutVars>
      </dgm:prSet>
      <dgm:spPr/>
    </dgm:pt>
    <dgm:pt modelId="{DCCF3820-09A9-4AE7-BF57-4986FAFB3BEF}" type="pres">
      <dgm:prSet presAssocID="{0D8783BD-8177-478E-B6DF-9F84B3ED4F10}" presName="hSp" presStyleCnt="0"/>
      <dgm:spPr/>
    </dgm:pt>
    <dgm:pt modelId="{6A7C579B-D53F-404A-AFCC-470F2B761659}" type="pres">
      <dgm:prSet presAssocID="{0D8783BD-8177-478E-B6DF-9F84B3ED4F10}" presName="vProcSp" presStyleCnt="0"/>
      <dgm:spPr/>
    </dgm:pt>
    <dgm:pt modelId="{76DB81BC-E75E-4819-BC1F-8A5C9ABB3CB7}" type="pres">
      <dgm:prSet presAssocID="{0D8783BD-8177-478E-B6DF-9F84B3ED4F10}" presName="vSp1" presStyleCnt="0"/>
      <dgm:spPr/>
    </dgm:pt>
    <dgm:pt modelId="{7049466D-D997-4C49-A71D-652C14E52D98}" type="pres">
      <dgm:prSet presAssocID="{0D8783BD-8177-478E-B6DF-9F84B3ED4F10}" presName="simulatedConn" presStyleLbl="solidFgAcc1" presStyleIdx="0" presStyleCnt="2"/>
      <dgm:spPr/>
    </dgm:pt>
    <dgm:pt modelId="{3E7BF078-F773-49A4-BB37-3C6C5B16A49C}" type="pres">
      <dgm:prSet presAssocID="{0D8783BD-8177-478E-B6DF-9F84B3ED4F10}" presName="vSp2" presStyleCnt="0"/>
      <dgm:spPr/>
    </dgm:pt>
    <dgm:pt modelId="{1FBEB92C-332C-46CA-AA2D-07B5DD96F3BF}" type="pres">
      <dgm:prSet presAssocID="{0D8783BD-8177-478E-B6DF-9F84B3ED4F10}" presName="sibTrans" presStyleCnt="0"/>
      <dgm:spPr/>
    </dgm:pt>
    <dgm:pt modelId="{8B1C4B5D-BFA2-4F8B-BD11-8F5B67D68880}" type="pres">
      <dgm:prSet presAssocID="{92033416-FAAA-46B2-8767-7D24B3D834C8}" presName="compositeNode" presStyleCnt="0">
        <dgm:presLayoutVars>
          <dgm:bulletEnabled val="1"/>
        </dgm:presLayoutVars>
      </dgm:prSet>
      <dgm:spPr/>
    </dgm:pt>
    <dgm:pt modelId="{1CD42566-D80C-46D0-BDE2-81448A9C40BA}" type="pres">
      <dgm:prSet presAssocID="{92033416-FAAA-46B2-8767-7D24B3D834C8}" presName="bgRect" presStyleLbl="node1" presStyleIdx="1" presStyleCnt="3"/>
      <dgm:spPr/>
    </dgm:pt>
    <dgm:pt modelId="{C23BA886-9B0A-4797-BEEF-BADE39F226BD}" type="pres">
      <dgm:prSet presAssocID="{92033416-FAAA-46B2-8767-7D24B3D834C8}" presName="parentNode" presStyleLbl="node1" presStyleIdx="1" presStyleCnt="3">
        <dgm:presLayoutVars>
          <dgm:chMax val="0"/>
          <dgm:bulletEnabled val="1"/>
        </dgm:presLayoutVars>
      </dgm:prSet>
      <dgm:spPr/>
    </dgm:pt>
    <dgm:pt modelId="{4F0BE194-91B2-4D10-B4F0-5F582356ABFA}" type="pres">
      <dgm:prSet presAssocID="{92033416-FAAA-46B2-8767-7D24B3D834C8}" presName="childNode" presStyleLbl="node1" presStyleIdx="1" presStyleCnt="3">
        <dgm:presLayoutVars>
          <dgm:bulletEnabled val="1"/>
        </dgm:presLayoutVars>
      </dgm:prSet>
      <dgm:spPr/>
    </dgm:pt>
    <dgm:pt modelId="{594E1ACD-6F35-4ADD-B0B5-9DEB721F69ED}" type="pres">
      <dgm:prSet presAssocID="{BBDEDBC0-C410-43BF-B4AA-5AC3F3C07C19}" presName="hSp" presStyleCnt="0"/>
      <dgm:spPr/>
    </dgm:pt>
    <dgm:pt modelId="{D6F89232-8E52-4A8A-BD0E-8C8E8A2CB55D}" type="pres">
      <dgm:prSet presAssocID="{BBDEDBC0-C410-43BF-B4AA-5AC3F3C07C19}" presName="vProcSp" presStyleCnt="0"/>
      <dgm:spPr/>
    </dgm:pt>
    <dgm:pt modelId="{15BF10F5-1A09-48FF-A3A5-55C9F0B93EBB}" type="pres">
      <dgm:prSet presAssocID="{BBDEDBC0-C410-43BF-B4AA-5AC3F3C07C19}" presName="vSp1" presStyleCnt="0"/>
      <dgm:spPr/>
    </dgm:pt>
    <dgm:pt modelId="{3BE6E7F5-2A16-462B-9380-E86FAF5BBE8E}" type="pres">
      <dgm:prSet presAssocID="{BBDEDBC0-C410-43BF-B4AA-5AC3F3C07C19}" presName="simulatedConn" presStyleLbl="solidFgAcc1" presStyleIdx="1" presStyleCnt="2"/>
      <dgm:spPr/>
    </dgm:pt>
    <dgm:pt modelId="{D6F92683-7EE5-461D-B786-984DE9F6C05B}" type="pres">
      <dgm:prSet presAssocID="{BBDEDBC0-C410-43BF-B4AA-5AC3F3C07C19}" presName="vSp2" presStyleCnt="0"/>
      <dgm:spPr/>
    </dgm:pt>
    <dgm:pt modelId="{123CCC1E-4E59-4E11-AC3F-8B9DA3DD620C}" type="pres">
      <dgm:prSet presAssocID="{BBDEDBC0-C410-43BF-B4AA-5AC3F3C07C19}" presName="sibTrans" presStyleCnt="0"/>
      <dgm:spPr/>
    </dgm:pt>
    <dgm:pt modelId="{C2A3D40D-5A6F-47E7-9EA5-AA76E6BDF38B}" type="pres">
      <dgm:prSet presAssocID="{869A3026-E538-435E-8ABE-8F9323BF99B0}" presName="compositeNode" presStyleCnt="0">
        <dgm:presLayoutVars>
          <dgm:bulletEnabled val="1"/>
        </dgm:presLayoutVars>
      </dgm:prSet>
      <dgm:spPr/>
    </dgm:pt>
    <dgm:pt modelId="{F8614408-1542-4DB3-8020-9D39C379B8CB}" type="pres">
      <dgm:prSet presAssocID="{869A3026-E538-435E-8ABE-8F9323BF99B0}" presName="bgRect" presStyleLbl="node1" presStyleIdx="2" presStyleCnt="3"/>
      <dgm:spPr/>
    </dgm:pt>
    <dgm:pt modelId="{4A36F2BD-4080-4703-A8B0-518D647A370C}" type="pres">
      <dgm:prSet presAssocID="{869A3026-E538-435E-8ABE-8F9323BF99B0}" presName="parentNode" presStyleLbl="node1" presStyleIdx="2" presStyleCnt="3">
        <dgm:presLayoutVars>
          <dgm:chMax val="0"/>
          <dgm:bulletEnabled val="1"/>
        </dgm:presLayoutVars>
      </dgm:prSet>
      <dgm:spPr/>
    </dgm:pt>
    <dgm:pt modelId="{E8F31A98-7943-4973-8208-22B4DEB43658}" type="pres">
      <dgm:prSet presAssocID="{869A3026-E538-435E-8ABE-8F9323BF99B0}" presName="childNode" presStyleLbl="node1" presStyleIdx="2" presStyleCnt="3">
        <dgm:presLayoutVars>
          <dgm:bulletEnabled val="1"/>
        </dgm:presLayoutVars>
      </dgm:prSet>
      <dgm:spPr/>
    </dgm:pt>
  </dgm:ptLst>
  <dgm:cxnLst>
    <dgm:cxn modelId="{4931E204-853D-4C52-ABEB-F337A92C0D0E}" type="presOf" srcId="{DAE2ACCB-B33B-4352-B09D-C1270FC9C54D}" destId="{62EC6370-623D-43AF-A84A-E2EF1B848B33}" srcOrd="0" destOrd="0" presId="urn:microsoft.com/office/officeart/2005/8/layout/hProcess7"/>
    <dgm:cxn modelId="{EA6A8D0A-62AE-4D4B-B2D9-BF74CE4B1B3C}" type="presOf" srcId="{92033416-FAAA-46B2-8767-7D24B3D834C8}" destId="{C23BA886-9B0A-4797-BEEF-BADE39F226BD}" srcOrd="1" destOrd="0" presId="urn:microsoft.com/office/officeart/2005/8/layout/hProcess7"/>
    <dgm:cxn modelId="{23BB9116-651F-43EB-9D9E-938E514BF7AD}" type="presOf" srcId="{869A3026-E538-435E-8ABE-8F9323BF99B0}" destId="{F8614408-1542-4DB3-8020-9D39C379B8CB}" srcOrd="0" destOrd="0" presId="urn:microsoft.com/office/officeart/2005/8/layout/hProcess7"/>
    <dgm:cxn modelId="{0C7A9920-6E8C-45AB-8528-DC6757418E22}" srcId="{04D68CA7-CE1C-4C13-BF09-0D124270D9F5}" destId="{869A3026-E538-435E-8ABE-8F9323BF99B0}" srcOrd="2" destOrd="0" parTransId="{83127AD5-DE16-400D-BEE1-2B0A44A990D7}" sibTransId="{95022F7A-A247-4EAC-8B3C-57ACEAE4E73C}"/>
    <dgm:cxn modelId="{71370E23-27EC-4533-93FD-3D6B88B1A5F5}" srcId="{92033416-FAAA-46B2-8767-7D24B3D834C8}" destId="{EC1BC47C-577C-457B-A6E3-44F270463EFF}" srcOrd="0" destOrd="0" parTransId="{9A9A41EE-8F73-4BF7-91F3-76CC86E85DAF}" sibTransId="{0C6FD5A9-2651-415E-9C57-948A2B781F30}"/>
    <dgm:cxn modelId="{E8E0F03A-38A9-4FB5-8FC5-16E11FB639C6}" srcId="{DAE2ACCB-B33B-4352-B09D-C1270FC9C54D}" destId="{C7FE033F-A189-4B0F-8C73-C8A53FB1DA61}" srcOrd="0" destOrd="0" parTransId="{EBA1EE92-DEAC-4497-9074-030B17743A6E}" sibTransId="{B18A8D89-6132-4629-BF78-2D686DE3BF80}"/>
    <dgm:cxn modelId="{5D807C45-25CC-4F8E-837D-C24D01A9A273}" type="presOf" srcId="{DAE2ACCB-B33B-4352-B09D-C1270FC9C54D}" destId="{CB6C5208-0467-413F-9120-DBAE1F135A25}" srcOrd="1" destOrd="0" presId="urn:microsoft.com/office/officeart/2005/8/layout/hProcess7"/>
    <dgm:cxn modelId="{A8F9654A-4452-4FC6-9C6B-8F1239277958}" srcId="{04D68CA7-CE1C-4C13-BF09-0D124270D9F5}" destId="{92033416-FAAA-46B2-8767-7D24B3D834C8}" srcOrd="1" destOrd="0" parTransId="{4743A94B-75BF-45ED-A520-3C4AAC8BE2D5}" sibTransId="{BBDEDBC0-C410-43BF-B4AA-5AC3F3C07C19}"/>
    <dgm:cxn modelId="{C7AC5E53-C504-4C72-A86D-80AF293A5038}" srcId="{869A3026-E538-435E-8ABE-8F9323BF99B0}" destId="{48F2C617-686B-4D51-AA7E-E594F5CDE543}" srcOrd="0" destOrd="0" parTransId="{F1BCFBA5-C9CB-4585-8A23-D354A18FD11E}" sibTransId="{EE0076AF-2B9B-441C-9CD0-97C58BBA467F}"/>
    <dgm:cxn modelId="{768E3861-4BD1-470F-9BC1-8EC72D87862A}" type="presOf" srcId="{48F2C617-686B-4D51-AA7E-E594F5CDE543}" destId="{E8F31A98-7943-4973-8208-22B4DEB43658}" srcOrd="0" destOrd="0" presId="urn:microsoft.com/office/officeart/2005/8/layout/hProcess7"/>
    <dgm:cxn modelId="{AD35D375-072E-4F12-B8D4-B92393925E58}" type="presOf" srcId="{869A3026-E538-435E-8ABE-8F9323BF99B0}" destId="{4A36F2BD-4080-4703-A8B0-518D647A370C}" srcOrd="1" destOrd="0" presId="urn:microsoft.com/office/officeart/2005/8/layout/hProcess7"/>
    <dgm:cxn modelId="{4104F29A-5D26-42C4-AF8C-01D5FA631243}" type="presOf" srcId="{92033416-FAAA-46B2-8767-7D24B3D834C8}" destId="{1CD42566-D80C-46D0-BDE2-81448A9C40BA}" srcOrd="0" destOrd="0" presId="urn:microsoft.com/office/officeart/2005/8/layout/hProcess7"/>
    <dgm:cxn modelId="{4B21F0A8-DE02-476A-A856-CB5C7EB67370}" type="presOf" srcId="{C7FE033F-A189-4B0F-8C73-C8A53FB1DA61}" destId="{F44FF3B9-B2D8-4609-A690-384A15B3ABDA}" srcOrd="0" destOrd="0" presId="urn:microsoft.com/office/officeart/2005/8/layout/hProcess7"/>
    <dgm:cxn modelId="{82610DB2-8AFF-4B52-B1FF-1E2AF401C43B}" type="presOf" srcId="{EC1BC47C-577C-457B-A6E3-44F270463EFF}" destId="{4F0BE194-91B2-4D10-B4F0-5F582356ABFA}" srcOrd="0" destOrd="0" presId="urn:microsoft.com/office/officeart/2005/8/layout/hProcess7"/>
    <dgm:cxn modelId="{128328BE-A820-41D5-8DC7-EF9481934FB1}" srcId="{04D68CA7-CE1C-4C13-BF09-0D124270D9F5}" destId="{DAE2ACCB-B33B-4352-B09D-C1270FC9C54D}" srcOrd="0" destOrd="0" parTransId="{80E4A812-9C5A-4316-A3A6-2F563B34F314}" sibTransId="{0D8783BD-8177-478E-B6DF-9F84B3ED4F10}"/>
    <dgm:cxn modelId="{C83E2BD3-1ABC-41FA-94D2-167344067721}" type="presOf" srcId="{04D68CA7-CE1C-4C13-BF09-0D124270D9F5}" destId="{F56DFAAD-1D33-496A-8B45-8EBDB24E39A0}" srcOrd="0" destOrd="0" presId="urn:microsoft.com/office/officeart/2005/8/layout/hProcess7"/>
    <dgm:cxn modelId="{B9C8C1F3-C4AE-45FB-97C7-C284846CD41B}" type="presParOf" srcId="{F56DFAAD-1D33-496A-8B45-8EBDB24E39A0}" destId="{026C074C-BD66-49CA-B869-733ABDCDFA75}" srcOrd="0" destOrd="0" presId="urn:microsoft.com/office/officeart/2005/8/layout/hProcess7"/>
    <dgm:cxn modelId="{B823792D-77F2-4DB3-A9F8-55D0930EBE4E}" type="presParOf" srcId="{026C074C-BD66-49CA-B869-733ABDCDFA75}" destId="{62EC6370-623D-43AF-A84A-E2EF1B848B33}" srcOrd="0" destOrd="0" presId="urn:microsoft.com/office/officeart/2005/8/layout/hProcess7"/>
    <dgm:cxn modelId="{D5A0567F-9DD1-42F5-AD58-667329E9CC4A}" type="presParOf" srcId="{026C074C-BD66-49CA-B869-733ABDCDFA75}" destId="{CB6C5208-0467-413F-9120-DBAE1F135A25}" srcOrd="1" destOrd="0" presId="urn:microsoft.com/office/officeart/2005/8/layout/hProcess7"/>
    <dgm:cxn modelId="{8C1A8512-C9E5-46CF-B40C-CBA0436F722A}" type="presParOf" srcId="{026C074C-BD66-49CA-B869-733ABDCDFA75}" destId="{F44FF3B9-B2D8-4609-A690-384A15B3ABDA}" srcOrd="2" destOrd="0" presId="urn:microsoft.com/office/officeart/2005/8/layout/hProcess7"/>
    <dgm:cxn modelId="{3DA67D5D-A56F-49F6-B30B-861E7E69D2FE}" type="presParOf" srcId="{F56DFAAD-1D33-496A-8B45-8EBDB24E39A0}" destId="{DCCF3820-09A9-4AE7-BF57-4986FAFB3BEF}" srcOrd="1" destOrd="0" presId="urn:microsoft.com/office/officeart/2005/8/layout/hProcess7"/>
    <dgm:cxn modelId="{41DD85C7-D6F0-4523-94C1-8645F807A2F8}" type="presParOf" srcId="{F56DFAAD-1D33-496A-8B45-8EBDB24E39A0}" destId="{6A7C579B-D53F-404A-AFCC-470F2B761659}" srcOrd="2" destOrd="0" presId="urn:microsoft.com/office/officeart/2005/8/layout/hProcess7"/>
    <dgm:cxn modelId="{F811EB3A-F0D9-44D3-A59B-E728416A7231}" type="presParOf" srcId="{6A7C579B-D53F-404A-AFCC-470F2B761659}" destId="{76DB81BC-E75E-4819-BC1F-8A5C9ABB3CB7}" srcOrd="0" destOrd="0" presId="urn:microsoft.com/office/officeart/2005/8/layout/hProcess7"/>
    <dgm:cxn modelId="{9F5F463C-490D-414F-B7C6-933897703184}" type="presParOf" srcId="{6A7C579B-D53F-404A-AFCC-470F2B761659}" destId="{7049466D-D997-4C49-A71D-652C14E52D98}" srcOrd="1" destOrd="0" presId="urn:microsoft.com/office/officeart/2005/8/layout/hProcess7"/>
    <dgm:cxn modelId="{741F3F11-AFBB-4016-9A65-00796F224219}" type="presParOf" srcId="{6A7C579B-D53F-404A-AFCC-470F2B761659}" destId="{3E7BF078-F773-49A4-BB37-3C6C5B16A49C}" srcOrd="2" destOrd="0" presId="urn:microsoft.com/office/officeart/2005/8/layout/hProcess7"/>
    <dgm:cxn modelId="{8AEB19E7-2F60-4689-A3C5-FCD4EA50AF7A}" type="presParOf" srcId="{F56DFAAD-1D33-496A-8B45-8EBDB24E39A0}" destId="{1FBEB92C-332C-46CA-AA2D-07B5DD96F3BF}" srcOrd="3" destOrd="0" presId="urn:microsoft.com/office/officeart/2005/8/layout/hProcess7"/>
    <dgm:cxn modelId="{D41D891B-AC05-4EF2-AE18-F538777AD78F}" type="presParOf" srcId="{F56DFAAD-1D33-496A-8B45-8EBDB24E39A0}" destId="{8B1C4B5D-BFA2-4F8B-BD11-8F5B67D68880}" srcOrd="4" destOrd="0" presId="urn:microsoft.com/office/officeart/2005/8/layout/hProcess7"/>
    <dgm:cxn modelId="{C1E7A001-7126-421C-BB45-AF97A1B5A373}" type="presParOf" srcId="{8B1C4B5D-BFA2-4F8B-BD11-8F5B67D68880}" destId="{1CD42566-D80C-46D0-BDE2-81448A9C40BA}" srcOrd="0" destOrd="0" presId="urn:microsoft.com/office/officeart/2005/8/layout/hProcess7"/>
    <dgm:cxn modelId="{EE97BD7B-3CC6-4741-89B4-917D93A42BF8}" type="presParOf" srcId="{8B1C4B5D-BFA2-4F8B-BD11-8F5B67D68880}" destId="{C23BA886-9B0A-4797-BEEF-BADE39F226BD}" srcOrd="1" destOrd="0" presId="urn:microsoft.com/office/officeart/2005/8/layout/hProcess7"/>
    <dgm:cxn modelId="{EED94D5F-FBAB-48E5-8013-A7A0FB94EA8E}" type="presParOf" srcId="{8B1C4B5D-BFA2-4F8B-BD11-8F5B67D68880}" destId="{4F0BE194-91B2-4D10-B4F0-5F582356ABFA}" srcOrd="2" destOrd="0" presId="urn:microsoft.com/office/officeart/2005/8/layout/hProcess7"/>
    <dgm:cxn modelId="{E194EC35-684B-42C8-A929-AFCD2062AB90}" type="presParOf" srcId="{F56DFAAD-1D33-496A-8B45-8EBDB24E39A0}" destId="{594E1ACD-6F35-4ADD-B0B5-9DEB721F69ED}" srcOrd="5" destOrd="0" presId="urn:microsoft.com/office/officeart/2005/8/layout/hProcess7"/>
    <dgm:cxn modelId="{156C9043-4AEB-4BAB-A87E-72EBA0AF15E7}" type="presParOf" srcId="{F56DFAAD-1D33-496A-8B45-8EBDB24E39A0}" destId="{D6F89232-8E52-4A8A-BD0E-8C8E8A2CB55D}" srcOrd="6" destOrd="0" presId="urn:microsoft.com/office/officeart/2005/8/layout/hProcess7"/>
    <dgm:cxn modelId="{86AA4378-274C-43E2-9E2F-175BC6DEA704}" type="presParOf" srcId="{D6F89232-8E52-4A8A-BD0E-8C8E8A2CB55D}" destId="{15BF10F5-1A09-48FF-A3A5-55C9F0B93EBB}" srcOrd="0" destOrd="0" presId="urn:microsoft.com/office/officeart/2005/8/layout/hProcess7"/>
    <dgm:cxn modelId="{3EE8205B-E4F8-449A-AFB1-076C6D5F02F9}" type="presParOf" srcId="{D6F89232-8E52-4A8A-BD0E-8C8E8A2CB55D}" destId="{3BE6E7F5-2A16-462B-9380-E86FAF5BBE8E}" srcOrd="1" destOrd="0" presId="urn:microsoft.com/office/officeart/2005/8/layout/hProcess7"/>
    <dgm:cxn modelId="{0126059B-D492-47EC-908F-0ADD9D070C07}" type="presParOf" srcId="{D6F89232-8E52-4A8A-BD0E-8C8E8A2CB55D}" destId="{D6F92683-7EE5-461D-B786-984DE9F6C05B}" srcOrd="2" destOrd="0" presId="urn:microsoft.com/office/officeart/2005/8/layout/hProcess7"/>
    <dgm:cxn modelId="{06A13685-E2FC-4615-B247-1A5C2B34146F}" type="presParOf" srcId="{F56DFAAD-1D33-496A-8B45-8EBDB24E39A0}" destId="{123CCC1E-4E59-4E11-AC3F-8B9DA3DD620C}" srcOrd="7" destOrd="0" presId="urn:microsoft.com/office/officeart/2005/8/layout/hProcess7"/>
    <dgm:cxn modelId="{5A6DBA10-59D8-4531-8A44-6FA6D4AF3483}" type="presParOf" srcId="{F56DFAAD-1D33-496A-8B45-8EBDB24E39A0}" destId="{C2A3D40D-5A6F-47E7-9EA5-AA76E6BDF38B}" srcOrd="8" destOrd="0" presId="urn:microsoft.com/office/officeart/2005/8/layout/hProcess7"/>
    <dgm:cxn modelId="{2DB77F57-2891-4932-A497-7FAC18B5A496}" type="presParOf" srcId="{C2A3D40D-5A6F-47E7-9EA5-AA76E6BDF38B}" destId="{F8614408-1542-4DB3-8020-9D39C379B8CB}" srcOrd="0" destOrd="0" presId="urn:microsoft.com/office/officeart/2005/8/layout/hProcess7"/>
    <dgm:cxn modelId="{A8A4395A-8FF8-432C-8D3D-0D428DB0E69C}" type="presParOf" srcId="{C2A3D40D-5A6F-47E7-9EA5-AA76E6BDF38B}" destId="{4A36F2BD-4080-4703-A8B0-518D647A370C}" srcOrd="1" destOrd="0" presId="urn:microsoft.com/office/officeart/2005/8/layout/hProcess7"/>
    <dgm:cxn modelId="{03DE7CC1-F7E0-49F6-8130-4E9EE4339754}" type="presParOf" srcId="{C2A3D40D-5A6F-47E7-9EA5-AA76E6BDF38B}" destId="{E8F31A98-7943-4973-8208-22B4DEB43658}" srcOrd="2" destOrd="0" presId="urn:microsoft.com/office/officeart/2005/8/layout/hProcess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618AEA-7DFC-4F65-A067-C71897FF7DA5}" type="doc">
      <dgm:prSet loTypeId="urn:microsoft.com/office/officeart/2005/8/layout/equation2" loCatId="relationship" qsTypeId="urn:microsoft.com/office/officeart/2005/8/quickstyle/simple1" qsCatId="simple" csTypeId="urn:microsoft.com/office/officeart/2005/8/colors/colorful4" csCatId="colorful" phldr="1"/>
      <dgm:spPr/>
    </dgm:pt>
    <dgm:pt modelId="{1D119620-496B-4498-BB6D-0FDB077D63EC}">
      <dgm:prSet phldrT="[Text]"/>
      <dgm:spPr/>
      <dgm:t>
        <a:bodyPr/>
        <a:lstStyle/>
        <a:p>
          <a:r>
            <a:rPr lang="en-US"/>
            <a:t>KV Kho: 10m2</a:t>
          </a:r>
        </a:p>
      </dgm:t>
    </dgm:pt>
    <dgm:pt modelId="{1ABFF9CF-E5D8-4D6E-8A14-D617C55D3BAA}" type="parTrans" cxnId="{534B24C9-D0B6-4575-8963-44A55E69236B}">
      <dgm:prSet/>
      <dgm:spPr/>
      <dgm:t>
        <a:bodyPr/>
        <a:lstStyle/>
        <a:p>
          <a:endParaRPr lang="en-US"/>
        </a:p>
      </dgm:t>
    </dgm:pt>
    <dgm:pt modelId="{8BFC9FE5-DB0E-4CB8-9765-AD6A55D13FB6}" type="sibTrans" cxnId="{534B24C9-D0B6-4575-8963-44A55E69236B}">
      <dgm:prSet/>
      <dgm:spPr/>
      <dgm:t>
        <a:bodyPr/>
        <a:lstStyle/>
        <a:p>
          <a:endParaRPr lang="en-US"/>
        </a:p>
      </dgm:t>
    </dgm:pt>
    <dgm:pt modelId="{AED27F45-F5D6-447A-8452-85C47A690205}">
      <dgm:prSet phldrT="[Text]"/>
      <dgm:spPr/>
      <dgm:t>
        <a:bodyPr/>
        <a:lstStyle/>
        <a:p>
          <a:r>
            <a:rPr lang="en-US"/>
            <a:t>KV bán hàng 2m2</a:t>
          </a:r>
        </a:p>
      </dgm:t>
    </dgm:pt>
    <dgm:pt modelId="{4F32833F-E83E-4F06-8FD2-77B559CEF8E4}" type="parTrans" cxnId="{A3198649-7876-449C-86CF-4805D9DFD8D7}">
      <dgm:prSet/>
      <dgm:spPr/>
      <dgm:t>
        <a:bodyPr/>
        <a:lstStyle/>
        <a:p>
          <a:endParaRPr lang="en-US"/>
        </a:p>
      </dgm:t>
    </dgm:pt>
    <dgm:pt modelId="{A6253B8C-BE4A-4DC3-9B7C-4DA55103641E}" type="sibTrans" cxnId="{A3198649-7876-449C-86CF-4805D9DFD8D7}">
      <dgm:prSet/>
      <dgm:spPr/>
      <dgm:t>
        <a:bodyPr/>
        <a:lstStyle/>
        <a:p>
          <a:endParaRPr lang="en-US"/>
        </a:p>
      </dgm:t>
    </dgm:pt>
    <dgm:pt modelId="{17EA3264-E34F-485C-8BF2-B59B9B7C5B1F}">
      <dgm:prSet phldrT="[Text]"/>
      <dgm:spPr/>
      <dgm:t>
        <a:bodyPr/>
        <a:lstStyle/>
        <a:p>
          <a:r>
            <a:rPr lang="en-US"/>
            <a:t>Diện tích cửa hàng tối thiểu là 12m2</a:t>
          </a:r>
        </a:p>
      </dgm:t>
    </dgm:pt>
    <dgm:pt modelId="{0AF8A2FD-C208-4F36-8FDE-1DB744C41CA1}" type="parTrans" cxnId="{FFEA2DCC-A74B-4AA1-A697-97E8245F74B4}">
      <dgm:prSet/>
      <dgm:spPr/>
      <dgm:t>
        <a:bodyPr/>
        <a:lstStyle/>
        <a:p>
          <a:endParaRPr lang="en-US"/>
        </a:p>
      </dgm:t>
    </dgm:pt>
    <dgm:pt modelId="{418E87D4-58A3-4369-A26C-3C3A3782ADB0}" type="sibTrans" cxnId="{FFEA2DCC-A74B-4AA1-A697-97E8245F74B4}">
      <dgm:prSet/>
      <dgm:spPr/>
      <dgm:t>
        <a:bodyPr/>
        <a:lstStyle/>
        <a:p>
          <a:endParaRPr lang="en-US"/>
        </a:p>
      </dgm:t>
    </dgm:pt>
    <dgm:pt modelId="{40E1FA67-C421-47E9-B8E6-D99A0175E1B8}" type="pres">
      <dgm:prSet presAssocID="{7E618AEA-7DFC-4F65-A067-C71897FF7DA5}" presName="Name0" presStyleCnt="0">
        <dgm:presLayoutVars>
          <dgm:dir/>
          <dgm:resizeHandles val="exact"/>
        </dgm:presLayoutVars>
      </dgm:prSet>
      <dgm:spPr/>
    </dgm:pt>
    <dgm:pt modelId="{FAAAEF5A-FB5E-47B3-9B79-9933F5BC0E24}" type="pres">
      <dgm:prSet presAssocID="{7E618AEA-7DFC-4F65-A067-C71897FF7DA5}" presName="vNodes" presStyleCnt="0"/>
      <dgm:spPr/>
    </dgm:pt>
    <dgm:pt modelId="{24E6DF23-3281-4473-92F0-39F1DBB5AC28}" type="pres">
      <dgm:prSet presAssocID="{1D119620-496B-4498-BB6D-0FDB077D63EC}" presName="node" presStyleLbl="node1" presStyleIdx="0" presStyleCnt="3">
        <dgm:presLayoutVars>
          <dgm:bulletEnabled val="1"/>
        </dgm:presLayoutVars>
      </dgm:prSet>
      <dgm:spPr/>
    </dgm:pt>
    <dgm:pt modelId="{0A870CDC-9699-4ECE-932B-DA9B7D8EAB02}" type="pres">
      <dgm:prSet presAssocID="{8BFC9FE5-DB0E-4CB8-9765-AD6A55D13FB6}" presName="spacerT" presStyleCnt="0"/>
      <dgm:spPr/>
    </dgm:pt>
    <dgm:pt modelId="{DD59F01C-94BB-4031-AB98-5C4E2EE9C24A}" type="pres">
      <dgm:prSet presAssocID="{8BFC9FE5-DB0E-4CB8-9765-AD6A55D13FB6}" presName="sibTrans" presStyleLbl="sibTrans2D1" presStyleIdx="0" presStyleCnt="2"/>
      <dgm:spPr/>
    </dgm:pt>
    <dgm:pt modelId="{74A6AB63-54D1-4250-9964-426FF922747A}" type="pres">
      <dgm:prSet presAssocID="{8BFC9FE5-DB0E-4CB8-9765-AD6A55D13FB6}" presName="spacerB" presStyleCnt="0"/>
      <dgm:spPr/>
    </dgm:pt>
    <dgm:pt modelId="{AA0A9FEA-6ADB-4EBC-A1BD-524972807381}" type="pres">
      <dgm:prSet presAssocID="{AED27F45-F5D6-447A-8452-85C47A690205}" presName="node" presStyleLbl="node1" presStyleIdx="1" presStyleCnt="3">
        <dgm:presLayoutVars>
          <dgm:bulletEnabled val="1"/>
        </dgm:presLayoutVars>
      </dgm:prSet>
      <dgm:spPr/>
    </dgm:pt>
    <dgm:pt modelId="{504A406F-7BFE-44B9-9250-62169DB49D20}" type="pres">
      <dgm:prSet presAssocID="{7E618AEA-7DFC-4F65-A067-C71897FF7DA5}" presName="sibTransLast" presStyleLbl="sibTrans2D1" presStyleIdx="1" presStyleCnt="2"/>
      <dgm:spPr/>
    </dgm:pt>
    <dgm:pt modelId="{7B998D89-D162-4D0F-B43C-F491651C73F5}" type="pres">
      <dgm:prSet presAssocID="{7E618AEA-7DFC-4F65-A067-C71897FF7DA5}" presName="connectorText" presStyleLbl="sibTrans2D1" presStyleIdx="1" presStyleCnt="2"/>
      <dgm:spPr/>
    </dgm:pt>
    <dgm:pt modelId="{E8350C73-4A93-4977-99EF-1ED4EC23B8E9}" type="pres">
      <dgm:prSet presAssocID="{7E618AEA-7DFC-4F65-A067-C71897FF7DA5}" presName="lastNode" presStyleLbl="node1" presStyleIdx="2" presStyleCnt="3">
        <dgm:presLayoutVars>
          <dgm:bulletEnabled val="1"/>
        </dgm:presLayoutVars>
      </dgm:prSet>
      <dgm:spPr/>
    </dgm:pt>
  </dgm:ptLst>
  <dgm:cxnLst>
    <dgm:cxn modelId="{7DF6CB0B-CA65-4DDB-8F59-0A42E14F2C52}" type="presOf" srcId="{A6253B8C-BE4A-4DC3-9B7C-4DA55103641E}" destId="{504A406F-7BFE-44B9-9250-62169DB49D20}" srcOrd="0" destOrd="0" presId="urn:microsoft.com/office/officeart/2005/8/layout/equation2"/>
    <dgm:cxn modelId="{2CCFDA3A-C16E-4090-897D-1BD2F41C53C8}" type="presOf" srcId="{1D119620-496B-4498-BB6D-0FDB077D63EC}" destId="{24E6DF23-3281-4473-92F0-39F1DBB5AC28}" srcOrd="0" destOrd="0" presId="urn:microsoft.com/office/officeart/2005/8/layout/equation2"/>
    <dgm:cxn modelId="{A3198649-7876-449C-86CF-4805D9DFD8D7}" srcId="{7E618AEA-7DFC-4F65-A067-C71897FF7DA5}" destId="{AED27F45-F5D6-447A-8452-85C47A690205}" srcOrd="1" destOrd="0" parTransId="{4F32833F-E83E-4F06-8FD2-77B559CEF8E4}" sibTransId="{A6253B8C-BE4A-4DC3-9B7C-4DA55103641E}"/>
    <dgm:cxn modelId="{DEEDB04B-8809-413D-8E9F-196B4987C143}" type="presOf" srcId="{7E618AEA-7DFC-4F65-A067-C71897FF7DA5}" destId="{40E1FA67-C421-47E9-B8E6-D99A0175E1B8}" srcOrd="0" destOrd="0" presId="urn:microsoft.com/office/officeart/2005/8/layout/equation2"/>
    <dgm:cxn modelId="{7206E58C-1171-4769-A97F-45D18EB72150}" type="presOf" srcId="{A6253B8C-BE4A-4DC3-9B7C-4DA55103641E}" destId="{7B998D89-D162-4D0F-B43C-F491651C73F5}" srcOrd="1" destOrd="0" presId="urn:microsoft.com/office/officeart/2005/8/layout/equation2"/>
    <dgm:cxn modelId="{A8D59BAA-33BC-48D3-BF19-870D1277CBE0}" type="presOf" srcId="{8BFC9FE5-DB0E-4CB8-9765-AD6A55D13FB6}" destId="{DD59F01C-94BB-4031-AB98-5C4E2EE9C24A}" srcOrd="0" destOrd="0" presId="urn:microsoft.com/office/officeart/2005/8/layout/equation2"/>
    <dgm:cxn modelId="{534B24C9-D0B6-4575-8963-44A55E69236B}" srcId="{7E618AEA-7DFC-4F65-A067-C71897FF7DA5}" destId="{1D119620-496B-4498-BB6D-0FDB077D63EC}" srcOrd="0" destOrd="0" parTransId="{1ABFF9CF-E5D8-4D6E-8A14-D617C55D3BAA}" sibTransId="{8BFC9FE5-DB0E-4CB8-9765-AD6A55D13FB6}"/>
    <dgm:cxn modelId="{FFEA2DCC-A74B-4AA1-A697-97E8245F74B4}" srcId="{7E618AEA-7DFC-4F65-A067-C71897FF7DA5}" destId="{17EA3264-E34F-485C-8BF2-B59B9B7C5B1F}" srcOrd="2" destOrd="0" parTransId="{0AF8A2FD-C208-4F36-8FDE-1DB744C41CA1}" sibTransId="{418E87D4-58A3-4369-A26C-3C3A3782ADB0}"/>
    <dgm:cxn modelId="{1FE528CD-701E-4F60-8AC6-D70A6D7ED9FA}" type="presOf" srcId="{AED27F45-F5D6-447A-8452-85C47A690205}" destId="{AA0A9FEA-6ADB-4EBC-A1BD-524972807381}" srcOrd="0" destOrd="0" presId="urn:microsoft.com/office/officeart/2005/8/layout/equation2"/>
    <dgm:cxn modelId="{7531A4D3-7B8B-46B3-9B14-CF72AEF2A47F}" type="presOf" srcId="{17EA3264-E34F-485C-8BF2-B59B9B7C5B1F}" destId="{E8350C73-4A93-4977-99EF-1ED4EC23B8E9}" srcOrd="0" destOrd="0" presId="urn:microsoft.com/office/officeart/2005/8/layout/equation2"/>
    <dgm:cxn modelId="{48699FCF-98F8-4BC4-8326-D3A7B7CB443A}" type="presParOf" srcId="{40E1FA67-C421-47E9-B8E6-D99A0175E1B8}" destId="{FAAAEF5A-FB5E-47B3-9B79-9933F5BC0E24}" srcOrd="0" destOrd="0" presId="urn:microsoft.com/office/officeart/2005/8/layout/equation2"/>
    <dgm:cxn modelId="{533C229F-A547-40F4-BFDA-62C79B997916}" type="presParOf" srcId="{FAAAEF5A-FB5E-47B3-9B79-9933F5BC0E24}" destId="{24E6DF23-3281-4473-92F0-39F1DBB5AC28}" srcOrd="0" destOrd="0" presId="urn:microsoft.com/office/officeart/2005/8/layout/equation2"/>
    <dgm:cxn modelId="{2022E7BD-7E9D-4F39-AAFD-DD6FE0C710F3}" type="presParOf" srcId="{FAAAEF5A-FB5E-47B3-9B79-9933F5BC0E24}" destId="{0A870CDC-9699-4ECE-932B-DA9B7D8EAB02}" srcOrd="1" destOrd="0" presId="urn:microsoft.com/office/officeart/2005/8/layout/equation2"/>
    <dgm:cxn modelId="{3383982C-E98E-4FE7-942D-F4E44519B5D5}" type="presParOf" srcId="{FAAAEF5A-FB5E-47B3-9B79-9933F5BC0E24}" destId="{DD59F01C-94BB-4031-AB98-5C4E2EE9C24A}" srcOrd="2" destOrd="0" presId="urn:microsoft.com/office/officeart/2005/8/layout/equation2"/>
    <dgm:cxn modelId="{C55BEEC8-C0BB-401F-92A1-5DCDE00ED0C9}" type="presParOf" srcId="{FAAAEF5A-FB5E-47B3-9B79-9933F5BC0E24}" destId="{74A6AB63-54D1-4250-9964-426FF922747A}" srcOrd="3" destOrd="0" presId="urn:microsoft.com/office/officeart/2005/8/layout/equation2"/>
    <dgm:cxn modelId="{DDE275A7-671C-4246-AB0C-05905A61F634}" type="presParOf" srcId="{FAAAEF5A-FB5E-47B3-9B79-9933F5BC0E24}" destId="{AA0A9FEA-6ADB-4EBC-A1BD-524972807381}" srcOrd="4" destOrd="0" presId="urn:microsoft.com/office/officeart/2005/8/layout/equation2"/>
    <dgm:cxn modelId="{E7B25000-69A9-47EE-B398-31616F3A3458}" type="presParOf" srcId="{40E1FA67-C421-47E9-B8E6-D99A0175E1B8}" destId="{504A406F-7BFE-44B9-9250-62169DB49D20}" srcOrd="1" destOrd="0" presId="urn:microsoft.com/office/officeart/2005/8/layout/equation2"/>
    <dgm:cxn modelId="{DEF7735F-2931-498D-A84D-D86702AA6D70}" type="presParOf" srcId="{504A406F-7BFE-44B9-9250-62169DB49D20}" destId="{7B998D89-D162-4D0F-B43C-F491651C73F5}" srcOrd="0" destOrd="0" presId="urn:microsoft.com/office/officeart/2005/8/layout/equation2"/>
    <dgm:cxn modelId="{29C4C188-3AFA-4DA6-A0C8-6FA4E48CE848}" type="presParOf" srcId="{40E1FA67-C421-47E9-B8E6-D99A0175E1B8}" destId="{E8350C73-4A93-4977-99EF-1ED4EC23B8E9}"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93449-500E-4E29-8781-D59CBB001938}">
      <dsp:nvSpPr>
        <dsp:cNvPr id="0" name=""/>
        <dsp:cNvSpPr/>
      </dsp:nvSpPr>
      <dsp:spPr>
        <a:xfrm>
          <a:off x="2133" y="1418221"/>
          <a:ext cx="3029789" cy="1514894"/>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Arial" panose="020B0604020202020204" pitchFamily="34" charset="0"/>
              <a:cs typeface="Arial" panose="020B0604020202020204" pitchFamily="34" charset="0"/>
            </a:rPr>
            <a:t>Luật</a:t>
          </a:r>
          <a:r>
            <a:rPr lang="en-US" sz="2800" b="1" kern="1200" dirty="0">
              <a:solidFill>
                <a:schemeClr val="tx1"/>
              </a:solidFill>
              <a:latin typeface="Arial" panose="020B0604020202020204" pitchFamily="34" charset="0"/>
              <a:cs typeface="Arial" panose="020B0604020202020204" pitchFamily="34" charset="0"/>
            </a:rPr>
            <a:t> PCCC</a:t>
          </a:r>
        </a:p>
        <a:p>
          <a:pPr marL="0" lvl="0" indent="0" algn="ctr" defTabSz="1244600">
            <a:lnSpc>
              <a:spcPct val="90000"/>
            </a:lnSpc>
            <a:spcBef>
              <a:spcPct val="0"/>
            </a:spcBef>
            <a:spcAft>
              <a:spcPct val="35000"/>
            </a:spcAft>
            <a:buNone/>
          </a:pPr>
          <a:r>
            <a:rPr lang="en-US" sz="2800" b="1" kern="1200" dirty="0">
              <a:solidFill>
                <a:schemeClr val="tx1"/>
              </a:solidFill>
              <a:latin typeface="Arial" panose="020B0604020202020204" pitchFamily="34" charset="0"/>
              <a:cs typeface="Arial" panose="020B0604020202020204" pitchFamily="34" charset="0"/>
            </a:rPr>
            <a:t>55/2024/QH15</a:t>
          </a:r>
        </a:p>
      </dsp:txBody>
      <dsp:txXfrm>
        <a:off x="46503" y="1462591"/>
        <a:ext cx="2941049" cy="1426154"/>
      </dsp:txXfrm>
    </dsp:sp>
    <dsp:sp modelId="{80E99140-5A59-4558-A243-B443320CCF13}">
      <dsp:nvSpPr>
        <dsp:cNvPr id="0" name=""/>
        <dsp:cNvSpPr/>
      </dsp:nvSpPr>
      <dsp:spPr>
        <a:xfrm rot="19457599">
          <a:off x="2891641" y="1708803"/>
          <a:ext cx="1492478" cy="62666"/>
        </a:xfrm>
        <a:custGeom>
          <a:avLst/>
          <a:gdLst/>
          <a:ahLst/>
          <a:cxnLst/>
          <a:rect l="0" t="0" r="0" b="0"/>
          <a:pathLst>
            <a:path>
              <a:moveTo>
                <a:pt x="0" y="31333"/>
              </a:moveTo>
              <a:lnTo>
                <a:pt x="1492478" y="3133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600568" y="1702824"/>
        <a:ext cx="74623" cy="74623"/>
      </dsp:txXfrm>
    </dsp:sp>
    <dsp:sp modelId="{EC49DA5C-E1F5-4206-BF8D-05609A8030FD}">
      <dsp:nvSpPr>
        <dsp:cNvPr id="0" name=""/>
        <dsp:cNvSpPr/>
      </dsp:nvSpPr>
      <dsp:spPr>
        <a:xfrm>
          <a:off x="4243838" y="547157"/>
          <a:ext cx="3936241" cy="151489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latin typeface="Arial" panose="020B0604020202020204" pitchFamily="34" charset="0"/>
              <a:cs typeface="Arial" panose="020B0604020202020204" pitchFamily="34" charset="0"/>
            </a:rPr>
            <a:t>Nghị</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định</a:t>
          </a:r>
          <a:r>
            <a:rPr lang="en-US" sz="2000" kern="1200" dirty="0">
              <a:latin typeface="Arial" panose="020B0604020202020204" pitchFamily="34" charset="0"/>
              <a:cs typeface="Arial" panose="020B0604020202020204" pitchFamily="34" charset="0"/>
            </a:rPr>
            <a:t> 105</a:t>
          </a:r>
          <a:r>
            <a:rPr lang="en-US" sz="2000" b="0" i="0" kern="1200" dirty="0">
              <a:latin typeface="Arial" panose="020B0604020202020204" pitchFamily="34" charset="0"/>
              <a:cs typeface="Arial" panose="020B0604020202020204" pitchFamily="34" charset="0"/>
            </a:rPr>
            <a:t>/2025/NĐ-CP: </a:t>
          </a:r>
          <a:r>
            <a:rPr lang="en-US" sz="2000" b="0" i="0" kern="1200" dirty="0" err="1">
              <a:latin typeface="Arial" panose="020B0604020202020204" pitchFamily="34" charset="0"/>
              <a:cs typeface="Arial" panose="020B0604020202020204" pitchFamily="34" charset="0"/>
            </a:rPr>
            <a:t>Quy</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định</a:t>
          </a:r>
          <a:r>
            <a:rPr lang="en-US" sz="2000" b="0" i="0" kern="1200" dirty="0">
              <a:latin typeface="Arial" panose="020B0604020202020204" pitchFamily="34" charset="0"/>
              <a:cs typeface="Arial" panose="020B0604020202020204" pitchFamily="34" charset="0"/>
            </a:rPr>
            <a:t> chi </a:t>
          </a:r>
          <a:r>
            <a:rPr lang="en-US" sz="2000" b="0" i="0" kern="1200" dirty="0" err="1">
              <a:latin typeface="Arial" panose="020B0604020202020204" pitchFamily="34" charset="0"/>
              <a:cs typeface="Arial" panose="020B0604020202020204" pitchFamily="34" charset="0"/>
            </a:rPr>
            <a:t>tiết</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thi</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hành</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một</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số</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điều</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của</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Luật</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Phòng</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cháy</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và</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chữa</a:t>
          </a:r>
          <a:r>
            <a:rPr lang="en-US" sz="2000" b="0" i="0" kern="1200" dirty="0">
              <a:latin typeface="Arial" panose="020B0604020202020204" pitchFamily="34" charset="0"/>
              <a:cs typeface="Arial" panose="020B0604020202020204" pitchFamily="34" charset="0"/>
            </a:rPr>
            <a:t> </a:t>
          </a:r>
          <a:r>
            <a:rPr lang="en-US" sz="2000" b="0" i="0" kern="1200" dirty="0" err="1">
              <a:latin typeface="Arial" panose="020B0604020202020204" pitchFamily="34" charset="0"/>
              <a:cs typeface="Arial" panose="020B0604020202020204" pitchFamily="34" charset="0"/>
            </a:rPr>
            <a:t>cháy</a:t>
          </a:r>
          <a:endParaRPr lang="en-US" sz="2000" b="0" kern="1200" dirty="0">
            <a:latin typeface="Arial" panose="020B0604020202020204" pitchFamily="34" charset="0"/>
            <a:cs typeface="Arial" panose="020B0604020202020204" pitchFamily="34" charset="0"/>
          </a:endParaRPr>
        </a:p>
      </dsp:txBody>
      <dsp:txXfrm>
        <a:off x="4288208" y="591527"/>
        <a:ext cx="3847501" cy="1426154"/>
      </dsp:txXfrm>
    </dsp:sp>
    <dsp:sp modelId="{5902E904-F889-4676-98BC-ABBC752BC252}">
      <dsp:nvSpPr>
        <dsp:cNvPr id="0" name=""/>
        <dsp:cNvSpPr/>
      </dsp:nvSpPr>
      <dsp:spPr>
        <a:xfrm rot="2142401">
          <a:off x="2891641" y="2579868"/>
          <a:ext cx="1492478" cy="62666"/>
        </a:xfrm>
        <a:custGeom>
          <a:avLst/>
          <a:gdLst/>
          <a:ahLst/>
          <a:cxnLst/>
          <a:rect l="0" t="0" r="0" b="0"/>
          <a:pathLst>
            <a:path>
              <a:moveTo>
                <a:pt x="0" y="31333"/>
              </a:moveTo>
              <a:lnTo>
                <a:pt x="1492478" y="3133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Arial" panose="020B0604020202020204" pitchFamily="34" charset="0"/>
            <a:cs typeface="Arial" panose="020B0604020202020204" pitchFamily="34" charset="0"/>
          </a:endParaRPr>
        </a:p>
      </dsp:txBody>
      <dsp:txXfrm>
        <a:off x="3600568" y="2573889"/>
        <a:ext cx="74623" cy="74623"/>
      </dsp:txXfrm>
    </dsp:sp>
    <dsp:sp modelId="{C159C475-77B3-4768-817E-DFA280117D03}">
      <dsp:nvSpPr>
        <dsp:cNvPr id="0" name=""/>
        <dsp:cNvSpPr/>
      </dsp:nvSpPr>
      <dsp:spPr>
        <a:xfrm>
          <a:off x="4243838" y="2289286"/>
          <a:ext cx="3936241" cy="1514894"/>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latin typeface="Arial" panose="020B0604020202020204" pitchFamily="34" charset="0"/>
              <a:cs typeface="Arial" panose="020B0604020202020204" pitchFamily="34" charset="0"/>
            </a:rPr>
            <a:t>Thông</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tư</a:t>
          </a:r>
          <a:r>
            <a:rPr lang="en-US" sz="2000" kern="1200" dirty="0">
              <a:latin typeface="Arial" panose="020B0604020202020204" pitchFamily="34" charset="0"/>
              <a:cs typeface="Arial" panose="020B0604020202020204" pitchFamily="34" charset="0"/>
            </a:rPr>
            <a:t> 36/2025/TT-BCA: </a:t>
          </a:r>
          <a:r>
            <a:rPr lang="vi-VN" sz="2000" b="0" kern="1200" dirty="0">
              <a:latin typeface="Arial" panose="020B0604020202020204" pitchFamily="34" charset="0"/>
              <a:cs typeface="Arial" panose="020B0604020202020204" pitchFamily="34" charset="0"/>
            </a:rPr>
            <a:t>Quy định chi tiết thi hành một số điều của luật PCCC và nghị định </a:t>
          </a:r>
          <a:r>
            <a:rPr lang="en-US" sz="2000" b="0" i="0" kern="1200" dirty="0">
              <a:latin typeface="Arial" panose="020B0604020202020204" pitchFamily="34" charset="0"/>
              <a:cs typeface="Arial" panose="020B0604020202020204" pitchFamily="34" charset="0"/>
            </a:rPr>
            <a:t>105/2025/NĐ-CP</a:t>
          </a:r>
          <a:endParaRPr lang="en-US" sz="2000" b="0" kern="1200" dirty="0">
            <a:latin typeface="Arial" panose="020B0604020202020204" pitchFamily="34" charset="0"/>
            <a:cs typeface="Arial" panose="020B0604020202020204" pitchFamily="34" charset="0"/>
          </a:endParaRPr>
        </a:p>
      </dsp:txBody>
      <dsp:txXfrm>
        <a:off x="4288208" y="2333656"/>
        <a:ext cx="3847501" cy="142615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7E712-90CF-4E50-91AE-E010A0352E49}">
      <dsp:nvSpPr>
        <dsp:cNvPr id="0" name=""/>
        <dsp:cNvSpPr/>
      </dsp:nvSpPr>
      <dsp:spPr>
        <a:xfrm>
          <a:off x="0" y="126999"/>
          <a:ext cx="6096000" cy="3810000"/>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FDC10F-172C-4396-A6CC-1290EF62E41B}">
      <dsp:nvSpPr>
        <dsp:cNvPr id="0" name=""/>
        <dsp:cNvSpPr/>
      </dsp:nvSpPr>
      <dsp:spPr>
        <a:xfrm>
          <a:off x="774192" y="2756661"/>
          <a:ext cx="158496" cy="15849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A60034-3766-4E9F-B0E3-479A88EA1010}">
      <dsp:nvSpPr>
        <dsp:cNvPr id="0" name=""/>
        <dsp:cNvSpPr/>
      </dsp:nvSpPr>
      <dsp:spPr>
        <a:xfrm>
          <a:off x="853440" y="2835909"/>
          <a:ext cx="1420368" cy="1101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marL="0" lvl="0" indent="0" algn="l" defTabSz="1244600">
            <a:lnSpc>
              <a:spcPct val="90000"/>
            </a:lnSpc>
            <a:spcBef>
              <a:spcPct val="0"/>
            </a:spcBef>
            <a:spcAft>
              <a:spcPct val="35000"/>
            </a:spcAft>
            <a:buNone/>
          </a:pPr>
          <a:r>
            <a:rPr lang="en-US" sz="2800" kern="1200"/>
            <a:t>500kg</a:t>
          </a:r>
        </a:p>
        <a:p>
          <a:pPr marL="0" lvl="0" indent="0" algn="l" defTabSz="1244600">
            <a:lnSpc>
              <a:spcPct val="90000"/>
            </a:lnSpc>
            <a:spcBef>
              <a:spcPct val="0"/>
            </a:spcBef>
            <a:spcAft>
              <a:spcPct val="35000"/>
            </a:spcAft>
            <a:buNone/>
          </a:pPr>
          <a:r>
            <a:rPr lang="en-US" sz="2800" kern="1200"/>
            <a:t>12m2</a:t>
          </a:r>
        </a:p>
      </dsp:txBody>
      <dsp:txXfrm>
        <a:off x="853440" y="2835909"/>
        <a:ext cx="1420368" cy="1101089"/>
      </dsp:txXfrm>
    </dsp:sp>
    <dsp:sp modelId="{66F6A9FA-3637-4441-ACA1-A37EF54EB3E7}">
      <dsp:nvSpPr>
        <dsp:cNvPr id="0" name=""/>
        <dsp:cNvSpPr/>
      </dsp:nvSpPr>
      <dsp:spPr>
        <a:xfrm>
          <a:off x="2173223" y="1721103"/>
          <a:ext cx="286512" cy="286512"/>
        </a:xfrm>
        <a:prstGeom prst="ellips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26C827-5925-45EE-B0C7-36B042E4436E}">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marL="0" lvl="0" indent="0" algn="l" defTabSz="1244600">
            <a:lnSpc>
              <a:spcPct val="90000"/>
            </a:lnSpc>
            <a:spcBef>
              <a:spcPct val="0"/>
            </a:spcBef>
            <a:spcAft>
              <a:spcPct val="35000"/>
            </a:spcAft>
            <a:buNone/>
          </a:pPr>
          <a:r>
            <a:rPr lang="en-US" sz="2800" kern="1200"/>
            <a:t>Thêm 60kg/m2</a:t>
          </a:r>
        </a:p>
      </dsp:txBody>
      <dsp:txXfrm>
        <a:off x="2316480" y="1864359"/>
        <a:ext cx="1463040" cy="2072640"/>
      </dsp:txXfrm>
    </dsp:sp>
    <dsp:sp modelId="{166EDC59-B1B8-4EBD-B2F3-BACF82083BF7}">
      <dsp:nvSpPr>
        <dsp:cNvPr id="0" name=""/>
        <dsp:cNvSpPr/>
      </dsp:nvSpPr>
      <dsp:spPr>
        <a:xfrm>
          <a:off x="3855720" y="1090929"/>
          <a:ext cx="396240" cy="396240"/>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0549BB-D921-495D-9B8D-11CB5591F7CF}">
      <dsp:nvSpPr>
        <dsp:cNvPr id="0" name=""/>
        <dsp:cNvSpPr/>
      </dsp:nvSpPr>
      <dsp:spPr>
        <a:xfrm>
          <a:off x="4053840" y="1289049"/>
          <a:ext cx="1463040" cy="2647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marL="0" lvl="0" indent="0" algn="l" defTabSz="1244600">
            <a:lnSpc>
              <a:spcPct val="90000"/>
            </a:lnSpc>
            <a:spcBef>
              <a:spcPct val="0"/>
            </a:spcBef>
            <a:spcAft>
              <a:spcPct val="35000"/>
            </a:spcAft>
            <a:buNone/>
          </a:pPr>
          <a:r>
            <a:rPr lang="en-US" sz="2800" kern="1200"/>
            <a:t>Tối đa 1000kg</a:t>
          </a:r>
        </a:p>
      </dsp:txBody>
      <dsp:txXfrm>
        <a:off x="4053840" y="1289049"/>
        <a:ext cx="1463040" cy="264794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C73A9-C438-4B5D-B72D-A89B51258A5D}">
      <dsp:nvSpPr>
        <dsp:cNvPr id="0" name=""/>
        <dsp:cNvSpPr/>
      </dsp:nvSpPr>
      <dsp:spPr>
        <a:xfrm>
          <a:off x="80311" y="0"/>
          <a:ext cx="1867850" cy="1400887"/>
        </a:xfrm>
        <a:prstGeom prst="up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63EB06-1839-46D2-9439-3508624B68C4}">
      <dsp:nvSpPr>
        <dsp:cNvPr id="0" name=""/>
        <dsp:cNvSpPr/>
      </dsp:nvSpPr>
      <dsp:spPr>
        <a:xfrm>
          <a:off x="2004197" y="0"/>
          <a:ext cx="3366191" cy="1400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480" tIns="0" rIns="284480" bIns="284480" numCol="1" spcCol="1270" anchor="ctr" anchorCtr="0">
          <a:noAutofit/>
        </a:bodyPr>
        <a:lstStyle/>
        <a:p>
          <a:pPr marL="0" lvl="0" indent="0" algn="l" defTabSz="1778000">
            <a:lnSpc>
              <a:spcPct val="90000"/>
            </a:lnSpc>
            <a:spcBef>
              <a:spcPct val="0"/>
            </a:spcBef>
            <a:spcAft>
              <a:spcPct val="35000"/>
            </a:spcAft>
            <a:buNone/>
          </a:pPr>
          <a:r>
            <a:rPr lang="en-US" sz="4000" kern="1200"/>
            <a:t>Nguyên nhân</a:t>
          </a:r>
        </a:p>
      </dsp:txBody>
      <dsp:txXfrm>
        <a:off x="2004197" y="0"/>
        <a:ext cx="3366191" cy="1400887"/>
      </dsp:txXfrm>
    </dsp:sp>
    <dsp:sp modelId="{DA4E6D89-EAA4-40A4-9C19-F8FDC257294D}">
      <dsp:nvSpPr>
        <dsp:cNvPr id="0" name=""/>
        <dsp:cNvSpPr/>
      </dsp:nvSpPr>
      <dsp:spPr>
        <a:xfrm>
          <a:off x="640666" y="1517628"/>
          <a:ext cx="1867850" cy="1400887"/>
        </a:xfrm>
        <a:prstGeom prst="down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B162BF-C150-4061-9F0D-217C6815FC6F}">
      <dsp:nvSpPr>
        <dsp:cNvPr id="0" name=""/>
        <dsp:cNvSpPr/>
      </dsp:nvSpPr>
      <dsp:spPr>
        <a:xfrm>
          <a:off x="2564552" y="1517628"/>
          <a:ext cx="3366191" cy="1400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480" tIns="0" rIns="284480" bIns="284480" numCol="1" spcCol="1270" anchor="ctr" anchorCtr="0">
          <a:noAutofit/>
        </a:bodyPr>
        <a:lstStyle/>
        <a:p>
          <a:pPr marL="0" lvl="0" indent="0" algn="l" defTabSz="1778000">
            <a:lnSpc>
              <a:spcPct val="90000"/>
            </a:lnSpc>
            <a:spcBef>
              <a:spcPct val="0"/>
            </a:spcBef>
            <a:spcAft>
              <a:spcPct val="35000"/>
            </a:spcAft>
            <a:buNone/>
          </a:pPr>
          <a:r>
            <a:rPr lang="en-US" sz="4000" kern="1200"/>
            <a:t>Cách khắc phục</a:t>
          </a:r>
        </a:p>
      </dsp:txBody>
      <dsp:txXfrm>
        <a:off x="2564552" y="1517628"/>
        <a:ext cx="3366191" cy="140088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EF3-C9F6-0D4D-B99F-DCADE00DEDBB}">
      <dsp:nvSpPr>
        <dsp:cNvPr id="0" name=""/>
        <dsp:cNvSpPr/>
      </dsp:nvSpPr>
      <dsp:spPr>
        <a:xfrm>
          <a:off x="0" y="573683"/>
          <a:ext cx="2464593" cy="147875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Tình huống 1. Ngọn lửa màu đỏ, đóng muội tại nồi nấu</a:t>
          </a:r>
          <a:endParaRPr lang="en-US" sz="2000" kern="1200"/>
        </a:p>
      </dsp:txBody>
      <dsp:txXfrm>
        <a:off x="0" y="573683"/>
        <a:ext cx="2464593" cy="1478756"/>
      </dsp:txXfrm>
    </dsp:sp>
    <dsp:sp modelId="{18960F26-0D24-8B40-AC3C-6E3A8059CB56}">
      <dsp:nvSpPr>
        <dsp:cNvPr id="0" name=""/>
        <dsp:cNvSpPr/>
      </dsp:nvSpPr>
      <dsp:spPr>
        <a:xfrm>
          <a:off x="2711053" y="573683"/>
          <a:ext cx="2464593" cy="1478756"/>
        </a:xfrm>
        <a:prstGeom prst="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Tình huống 2. Bật nút khởi động bếp đã đỏ, bỏ tay ra bếp tắt</a:t>
          </a:r>
          <a:endParaRPr lang="en-US" sz="2000" kern="1200" dirty="0">
            <a:latin typeface="Arial" panose="020B0604020202020204" pitchFamily="34" charset="0"/>
            <a:cs typeface="Arial" panose="020B0604020202020204" pitchFamily="34" charset="0"/>
          </a:endParaRPr>
        </a:p>
      </dsp:txBody>
      <dsp:txXfrm>
        <a:off x="2711053" y="573683"/>
        <a:ext cx="2464593" cy="1478756"/>
      </dsp:txXfrm>
    </dsp:sp>
    <dsp:sp modelId="{6E3F95AE-200D-2242-A5BF-663A6C0AFBA5}">
      <dsp:nvSpPr>
        <dsp:cNvPr id="0" name=""/>
        <dsp:cNvSpPr/>
      </dsp:nvSpPr>
      <dsp:spPr>
        <a:xfrm>
          <a:off x="5422106" y="573683"/>
          <a:ext cx="2464593" cy="1478756"/>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Tình huống 3. Bật nút khởi động bếp bếp không đỏ</a:t>
          </a:r>
          <a:endParaRPr lang="en-US" sz="2000" kern="1200" dirty="0">
            <a:latin typeface="Arial" panose="020B0604020202020204" pitchFamily="34" charset="0"/>
            <a:cs typeface="Arial" panose="020B0604020202020204" pitchFamily="34" charset="0"/>
          </a:endParaRPr>
        </a:p>
      </dsp:txBody>
      <dsp:txXfrm>
        <a:off x="5422106" y="573683"/>
        <a:ext cx="2464593" cy="1478756"/>
      </dsp:txXfrm>
    </dsp:sp>
    <dsp:sp modelId="{5B5D26C7-8780-DD4A-BC7D-A0271C2DBF69}">
      <dsp:nvSpPr>
        <dsp:cNvPr id="0" name=""/>
        <dsp:cNvSpPr/>
      </dsp:nvSpPr>
      <dsp:spPr>
        <a:xfrm>
          <a:off x="1355526" y="2298898"/>
          <a:ext cx="2464593" cy="1478756"/>
        </a:xfrm>
        <a:prstGeom prst="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Tình huống 4. Bật nút khởi động bếp đã đỏ, bỏ tay ra ngọn lửa mồi vẫn cháy</a:t>
          </a:r>
          <a:endParaRPr lang="en-US" sz="2000" kern="1200" dirty="0">
            <a:latin typeface="Arial" panose="020B0604020202020204" pitchFamily="34" charset="0"/>
            <a:cs typeface="Arial" panose="020B0604020202020204" pitchFamily="34" charset="0"/>
          </a:endParaRPr>
        </a:p>
      </dsp:txBody>
      <dsp:txXfrm>
        <a:off x="1355526" y="2298898"/>
        <a:ext cx="2464593" cy="1478756"/>
      </dsp:txXfrm>
    </dsp:sp>
    <dsp:sp modelId="{3FDB2B46-EAB1-884E-8380-02EB7DBFF900}">
      <dsp:nvSpPr>
        <dsp:cNvPr id="0" name=""/>
        <dsp:cNvSpPr/>
      </dsp:nvSpPr>
      <dsp:spPr>
        <a:xfrm>
          <a:off x="4066579" y="2298898"/>
          <a:ext cx="2464593" cy="1478756"/>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Tình huống 5. Ngọn lửa cháy kêu phựt phựt</a:t>
          </a:r>
          <a:endParaRPr lang="en-US" sz="2000" kern="1200" dirty="0">
            <a:latin typeface="Arial" panose="020B0604020202020204" pitchFamily="34" charset="0"/>
            <a:cs typeface="Arial" panose="020B0604020202020204" pitchFamily="34" charset="0"/>
          </a:endParaRPr>
        </a:p>
      </dsp:txBody>
      <dsp:txXfrm>
        <a:off x="4066579" y="2298898"/>
        <a:ext cx="2464593" cy="1478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1D887-30F6-8E4A-9BF4-E0515F4F6F1B}">
      <dsp:nvSpPr>
        <dsp:cNvPr id="0" name=""/>
        <dsp:cNvSpPr/>
      </dsp:nvSpPr>
      <dsp:spPr>
        <a:xfrm rot="16200000">
          <a:off x="883840" y="-883840"/>
          <a:ext cx="2175669" cy="3943350"/>
        </a:xfrm>
        <a:prstGeom prst="round1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t" anchorCtr="0">
          <a:noAutofit/>
        </a:bodyPr>
        <a:lstStyle/>
        <a:p>
          <a:pPr marL="0" lvl="0" indent="0" algn="ctr" defTabSz="1244600">
            <a:lnSpc>
              <a:spcPct val="90000"/>
            </a:lnSpc>
            <a:spcBef>
              <a:spcPct val="0"/>
            </a:spcBef>
            <a:spcAft>
              <a:spcPct val="35000"/>
            </a:spcAft>
            <a:buNone/>
          </a:pPr>
          <a:r>
            <a:rPr lang="en-US" sz="2800" kern="1200" dirty="0"/>
            <a:t>87/2018/NĐCP</a:t>
          </a:r>
        </a:p>
        <a:p>
          <a:pPr marL="0" lvl="0" indent="0" algn="ctr" defTabSz="1244600">
            <a:lnSpc>
              <a:spcPct val="90000"/>
            </a:lnSpc>
            <a:spcBef>
              <a:spcPct val="0"/>
            </a:spcBef>
            <a:spcAft>
              <a:spcPct val="35000"/>
            </a:spcAft>
            <a:buNone/>
          </a:pPr>
          <a:r>
            <a:rPr lang="en-US" sz="2800" kern="1200" dirty="0" err="1"/>
            <a:t>Nghị</a:t>
          </a:r>
          <a:r>
            <a:rPr lang="en-US" sz="2800" kern="1200" dirty="0"/>
            <a:t> </a:t>
          </a:r>
          <a:r>
            <a:rPr lang="en-US" sz="2800" kern="1200" dirty="0" err="1"/>
            <a:t>định</a:t>
          </a:r>
          <a:r>
            <a:rPr lang="en-US" sz="2800" kern="1200" dirty="0"/>
            <a:t> </a:t>
          </a:r>
          <a:r>
            <a:rPr lang="en-US" sz="2800" kern="1200" dirty="0" err="1"/>
            <a:t>về</a:t>
          </a:r>
          <a:r>
            <a:rPr lang="en-US" sz="2800" kern="1200" dirty="0"/>
            <a:t> </a:t>
          </a:r>
          <a:r>
            <a:rPr lang="en-US" sz="2800" kern="1200" dirty="0" err="1"/>
            <a:t>kinh</a:t>
          </a:r>
          <a:r>
            <a:rPr lang="en-US" sz="2800" kern="1200" dirty="0"/>
            <a:t> </a:t>
          </a:r>
          <a:r>
            <a:rPr lang="en-US" sz="2800" kern="1200" dirty="0" err="1"/>
            <a:t>doanh</a:t>
          </a:r>
          <a:r>
            <a:rPr lang="en-US" sz="2800" kern="1200" dirty="0"/>
            <a:t> </a:t>
          </a:r>
          <a:r>
            <a:rPr lang="en-US" sz="2800" kern="1200" dirty="0" err="1"/>
            <a:t>khí</a:t>
          </a:r>
          <a:endParaRPr lang="en-US" sz="2800" kern="1200" dirty="0"/>
        </a:p>
      </dsp:txBody>
      <dsp:txXfrm rot="5400000">
        <a:off x="0" y="0"/>
        <a:ext cx="3943350" cy="1631751"/>
      </dsp:txXfrm>
    </dsp:sp>
    <dsp:sp modelId="{0194CA78-D5E9-6942-8579-FD4FF33A1723}">
      <dsp:nvSpPr>
        <dsp:cNvPr id="0" name=""/>
        <dsp:cNvSpPr/>
      </dsp:nvSpPr>
      <dsp:spPr>
        <a:xfrm>
          <a:off x="3943350" y="0"/>
          <a:ext cx="3943350" cy="2175669"/>
        </a:xfrm>
        <a:prstGeom prst="round1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t" anchorCtr="0">
          <a:noAutofit/>
        </a:bodyPr>
        <a:lstStyle/>
        <a:p>
          <a:pPr marL="0" lvl="0" indent="0" algn="ctr" defTabSz="1244600">
            <a:lnSpc>
              <a:spcPct val="90000"/>
            </a:lnSpc>
            <a:spcBef>
              <a:spcPct val="0"/>
            </a:spcBef>
            <a:spcAft>
              <a:spcPct val="35000"/>
            </a:spcAft>
            <a:buNone/>
          </a:pPr>
          <a:r>
            <a:rPr lang="en-US" sz="2800" kern="1200" dirty="0"/>
            <a:t>99/2020/NĐCP</a:t>
          </a:r>
        </a:p>
        <a:p>
          <a:pPr marL="0" lvl="0" indent="0" algn="ctr" defTabSz="1244600">
            <a:lnSpc>
              <a:spcPct val="90000"/>
            </a:lnSpc>
            <a:spcBef>
              <a:spcPct val="0"/>
            </a:spcBef>
            <a:spcAft>
              <a:spcPct val="35000"/>
            </a:spcAft>
            <a:buNone/>
          </a:pPr>
          <a:r>
            <a:rPr lang="en-US" sz="2800" kern="1200" dirty="0" err="1"/>
            <a:t>Nghị</a:t>
          </a:r>
          <a:r>
            <a:rPr lang="en-US" sz="2800" kern="1200" dirty="0"/>
            <a:t> </a:t>
          </a:r>
          <a:r>
            <a:rPr lang="en-US" sz="2800" kern="1200" dirty="0" err="1"/>
            <a:t>định</a:t>
          </a:r>
          <a:r>
            <a:rPr lang="en-US" sz="2800" kern="1200" dirty="0"/>
            <a:t> </a:t>
          </a:r>
          <a:r>
            <a:rPr lang="en-US" sz="2800" kern="1200" dirty="0" err="1"/>
            <a:t>về</a:t>
          </a:r>
          <a:r>
            <a:rPr lang="en-US" sz="2800" kern="1200" dirty="0"/>
            <a:t> </a:t>
          </a:r>
          <a:r>
            <a:rPr lang="en-US" sz="2800" kern="1200" dirty="0" err="1"/>
            <a:t>xử</a:t>
          </a:r>
          <a:r>
            <a:rPr lang="en-US" sz="2800" kern="1200" dirty="0"/>
            <a:t> </a:t>
          </a:r>
          <a:r>
            <a:rPr lang="en-US" sz="2800" kern="1200" dirty="0" err="1"/>
            <a:t>phạt</a:t>
          </a:r>
          <a:r>
            <a:rPr lang="en-US" sz="2800" kern="1200" dirty="0"/>
            <a:t> </a:t>
          </a:r>
          <a:r>
            <a:rPr lang="en-US" sz="2800" kern="1200" dirty="0" err="1"/>
            <a:t>trong</a:t>
          </a:r>
          <a:r>
            <a:rPr lang="en-US" sz="2800" kern="1200" dirty="0"/>
            <a:t> </a:t>
          </a:r>
          <a:r>
            <a:rPr lang="en-US" sz="2800" kern="1200" dirty="0" err="1"/>
            <a:t>kinh</a:t>
          </a:r>
          <a:r>
            <a:rPr lang="en-US" sz="2800" kern="1200" dirty="0"/>
            <a:t> </a:t>
          </a:r>
          <a:r>
            <a:rPr lang="en-US" sz="2800" kern="1200" dirty="0" err="1"/>
            <a:t>doanh</a:t>
          </a:r>
          <a:r>
            <a:rPr lang="en-US" sz="2800" kern="1200" dirty="0"/>
            <a:t> </a:t>
          </a:r>
          <a:r>
            <a:rPr lang="en-US" sz="2800" kern="1200" dirty="0" err="1"/>
            <a:t>xăng</a:t>
          </a:r>
          <a:r>
            <a:rPr lang="en-US" sz="2800" kern="1200" dirty="0"/>
            <a:t> </a:t>
          </a:r>
          <a:r>
            <a:rPr lang="en-US" sz="2800" kern="1200" dirty="0" err="1"/>
            <a:t>dầu</a:t>
          </a:r>
          <a:r>
            <a:rPr lang="en-US" sz="2800" kern="1200" dirty="0"/>
            <a:t> </a:t>
          </a:r>
          <a:r>
            <a:rPr lang="en-US" sz="2800" kern="1200" dirty="0" err="1"/>
            <a:t>và</a:t>
          </a:r>
          <a:r>
            <a:rPr lang="en-US" sz="2800" kern="1200" dirty="0"/>
            <a:t> </a:t>
          </a:r>
          <a:r>
            <a:rPr lang="en-US" sz="2800" kern="1200" dirty="0" err="1"/>
            <a:t>khí</a:t>
          </a:r>
          <a:r>
            <a:rPr lang="en-US" sz="2800" kern="1200" dirty="0"/>
            <a:t> </a:t>
          </a:r>
        </a:p>
        <a:p>
          <a:pPr marL="0" lvl="0" indent="0" algn="ctr" defTabSz="1244600">
            <a:lnSpc>
              <a:spcPct val="90000"/>
            </a:lnSpc>
            <a:spcBef>
              <a:spcPct val="0"/>
            </a:spcBef>
            <a:spcAft>
              <a:spcPct val="35000"/>
            </a:spcAft>
            <a:buNone/>
          </a:pPr>
          <a:endParaRPr lang="en-US" sz="2800" kern="1200" dirty="0"/>
        </a:p>
      </dsp:txBody>
      <dsp:txXfrm>
        <a:off x="3943350" y="0"/>
        <a:ext cx="3943350" cy="1631751"/>
      </dsp:txXfrm>
    </dsp:sp>
    <dsp:sp modelId="{EBB31FAC-1508-A04F-8DF6-4438571DF3BA}">
      <dsp:nvSpPr>
        <dsp:cNvPr id="0" name=""/>
        <dsp:cNvSpPr/>
      </dsp:nvSpPr>
      <dsp:spPr>
        <a:xfrm rot="10800000">
          <a:off x="0" y="2175669"/>
          <a:ext cx="3943350" cy="2175669"/>
        </a:xfrm>
        <a:prstGeom prst="round1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a:t>161/2024</a:t>
          </a:r>
          <a:r>
            <a:rPr lang="en-US" sz="2800" kern="1200" dirty="0"/>
            <a:t>/NĐCP</a:t>
          </a:r>
        </a:p>
        <a:p>
          <a:pPr marL="0" lvl="0" indent="0" algn="ctr" defTabSz="1244600">
            <a:lnSpc>
              <a:spcPct val="90000"/>
            </a:lnSpc>
            <a:spcBef>
              <a:spcPct val="0"/>
            </a:spcBef>
            <a:spcAft>
              <a:spcPct val="35000"/>
            </a:spcAft>
            <a:buNone/>
          </a:pPr>
          <a:r>
            <a:rPr lang="en-US" sz="2800" kern="1200" dirty="0" err="1"/>
            <a:t>Danh</a:t>
          </a:r>
          <a:r>
            <a:rPr lang="en-US" sz="2800" kern="1200" dirty="0"/>
            <a:t> </a:t>
          </a:r>
          <a:r>
            <a:rPr lang="en-US" sz="2800" kern="1200" dirty="0" err="1"/>
            <a:t>mục</a:t>
          </a:r>
          <a:r>
            <a:rPr lang="en-US" sz="2800" kern="1200" dirty="0"/>
            <a:t> </a:t>
          </a:r>
          <a:r>
            <a:rPr lang="en-US" sz="2800" kern="1200" dirty="0" err="1"/>
            <a:t>hàng</a:t>
          </a:r>
          <a:r>
            <a:rPr lang="en-US" sz="2800" kern="1200" dirty="0"/>
            <a:t> </a:t>
          </a:r>
          <a:r>
            <a:rPr lang="en-US" sz="2800" kern="1200" dirty="0" err="1"/>
            <a:t>nguy</a:t>
          </a:r>
          <a:r>
            <a:rPr lang="en-US" sz="2800" kern="1200" dirty="0"/>
            <a:t> </a:t>
          </a:r>
          <a:r>
            <a:rPr lang="en-US" sz="2800" kern="1200" dirty="0" err="1"/>
            <a:t>hiểm</a:t>
          </a:r>
          <a:endParaRPr lang="en-US" sz="2800" kern="1200" dirty="0"/>
        </a:p>
      </dsp:txBody>
      <dsp:txXfrm rot="10800000">
        <a:off x="0" y="2719586"/>
        <a:ext cx="3943350" cy="1631751"/>
      </dsp:txXfrm>
    </dsp:sp>
    <dsp:sp modelId="{667ECF26-A668-FF4E-83E6-99AE79421B0E}">
      <dsp:nvSpPr>
        <dsp:cNvPr id="0" name=""/>
        <dsp:cNvSpPr/>
      </dsp:nvSpPr>
      <dsp:spPr>
        <a:xfrm rot="5400000">
          <a:off x="4827190" y="1291828"/>
          <a:ext cx="2175669" cy="3943350"/>
        </a:xfrm>
        <a:prstGeom prst="round1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53/2018/TT-BCT</a:t>
          </a:r>
        </a:p>
        <a:p>
          <a:pPr marL="0" lvl="0" indent="0" algn="ctr" defTabSz="1244600">
            <a:lnSpc>
              <a:spcPct val="90000"/>
            </a:lnSpc>
            <a:spcBef>
              <a:spcPct val="0"/>
            </a:spcBef>
            <a:spcAft>
              <a:spcPct val="35000"/>
            </a:spcAft>
            <a:buNone/>
          </a:pPr>
          <a:r>
            <a:rPr lang="en-US" sz="2800" kern="1200" dirty="0" err="1"/>
            <a:t>Quy</a:t>
          </a:r>
          <a:r>
            <a:rPr lang="en-US" sz="2800" kern="1200" dirty="0"/>
            <a:t> </a:t>
          </a:r>
          <a:r>
            <a:rPr lang="en-US" sz="2800" kern="1200" dirty="0" err="1"/>
            <a:t>định</a:t>
          </a:r>
          <a:r>
            <a:rPr lang="en-US" sz="2800" kern="1200" dirty="0"/>
            <a:t> </a:t>
          </a:r>
          <a:r>
            <a:rPr lang="en-US" sz="2800" kern="1200" dirty="0" err="1"/>
            <a:t>huấn</a:t>
          </a:r>
          <a:r>
            <a:rPr lang="en-US" sz="2800" kern="1200" dirty="0"/>
            <a:t> </a:t>
          </a:r>
          <a:r>
            <a:rPr lang="en-US" sz="2800" kern="1200" dirty="0" err="1"/>
            <a:t>luyện</a:t>
          </a:r>
          <a:r>
            <a:rPr lang="en-US" sz="2800" kern="1200" dirty="0"/>
            <a:t> an </a:t>
          </a:r>
          <a:r>
            <a:rPr lang="en-US" sz="2800" kern="1200" dirty="0" err="1"/>
            <a:t>toàn</a:t>
          </a:r>
          <a:r>
            <a:rPr lang="en-US" sz="2800" kern="1200" dirty="0"/>
            <a:t> </a:t>
          </a:r>
          <a:r>
            <a:rPr lang="en-US" sz="2800" kern="1200" dirty="0" err="1"/>
            <a:t>trong</a:t>
          </a:r>
          <a:r>
            <a:rPr lang="en-US" sz="2800" kern="1200" dirty="0"/>
            <a:t> KD </a:t>
          </a:r>
          <a:r>
            <a:rPr lang="en-US" sz="2800" kern="1200" dirty="0" err="1"/>
            <a:t>khí</a:t>
          </a:r>
          <a:endParaRPr lang="en-US" sz="2800" kern="1200" dirty="0"/>
        </a:p>
      </dsp:txBody>
      <dsp:txXfrm rot="-5400000">
        <a:off x="3943350" y="2719586"/>
        <a:ext cx="3943350" cy="1631751"/>
      </dsp:txXfrm>
    </dsp:sp>
    <dsp:sp modelId="{4D4F06F0-91E6-0144-952B-109D7F3260C0}">
      <dsp:nvSpPr>
        <dsp:cNvPr id="0" name=""/>
        <dsp:cNvSpPr/>
      </dsp:nvSpPr>
      <dsp:spPr>
        <a:xfrm>
          <a:off x="2760345" y="1631751"/>
          <a:ext cx="2366010" cy="1087834"/>
        </a:xfrm>
        <a:prstGeom prst="roundRect">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Arial" panose="020B0604020202020204" pitchFamily="34" charset="0"/>
              <a:cs typeface="Arial" panose="020B0604020202020204" pitchFamily="34" charset="0"/>
            </a:rPr>
            <a:t>KHÍ</a:t>
          </a:r>
        </a:p>
      </dsp:txBody>
      <dsp:txXfrm>
        <a:off x="2813449" y="1684855"/>
        <a:ext cx="2259802" cy="9816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9B59E-CCB2-4D7E-A059-779941F85D8A}">
      <dsp:nvSpPr>
        <dsp:cNvPr id="0" name=""/>
        <dsp:cNvSpPr/>
      </dsp:nvSpPr>
      <dsp:spPr>
        <a:xfrm>
          <a:off x="0" y="34147"/>
          <a:ext cx="6429876" cy="74353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QCVN 04/2013/BCT</a:t>
          </a:r>
        </a:p>
      </dsp:txBody>
      <dsp:txXfrm>
        <a:off x="36296" y="70443"/>
        <a:ext cx="6357284" cy="670943"/>
      </dsp:txXfrm>
    </dsp:sp>
    <dsp:sp modelId="{3344E45F-F704-455C-97B3-7DBE0733D991}">
      <dsp:nvSpPr>
        <dsp:cNvPr id="0" name=""/>
        <dsp:cNvSpPr/>
      </dsp:nvSpPr>
      <dsp:spPr>
        <a:xfrm>
          <a:off x="0" y="777682"/>
          <a:ext cx="6429876"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4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a:t>An </a:t>
          </a:r>
          <a:r>
            <a:rPr lang="en-US" sz="2400" kern="1200" dirty="0" err="1"/>
            <a:t>toàn</a:t>
          </a:r>
          <a:r>
            <a:rPr lang="en-US" sz="2400" kern="1200" dirty="0"/>
            <a:t> chai </a:t>
          </a:r>
          <a:r>
            <a:rPr lang="en-US" sz="2400" kern="1200" dirty="0" err="1"/>
            <a:t>chứa</a:t>
          </a:r>
          <a:r>
            <a:rPr lang="en-US" sz="2400" kern="1200" dirty="0"/>
            <a:t> LPG</a:t>
          </a:r>
        </a:p>
      </dsp:txBody>
      <dsp:txXfrm>
        <a:off x="0" y="777682"/>
        <a:ext cx="6429876" cy="513360"/>
      </dsp:txXfrm>
    </dsp:sp>
    <dsp:sp modelId="{47C6412D-D565-4C32-8D35-36B2B025F44C}">
      <dsp:nvSpPr>
        <dsp:cNvPr id="0" name=""/>
        <dsp:cNvSpPr/>
      </dsp:nvSpPr>
      <dsp:spPr>
        <a:xfrm>
          <a:off x="0" y="1291042"/>
          <a:ext cx="6429876" cy="743535"/>
        </a:xfrm>
        <a:prstGeom prst="round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QCVN 10/2012/BCT</a:t>
          </a:r>
        </a:p>
      </dsp:txBody>
      <dsp:txXfrm>
        <a:off x="36296" y="1327338"/>
        <a:ext cx="6357284" cy="670943"/>
      </dsp:txXfrm>
    </dsp:sp>
    <dsp:sp modelId="{4650D4FD-E2B0-41C7-921F-62C21A5F0C2F}">
      <dsp:nvSpPr>
        <dsp:cNvPr id="0" name=""/>
        <dsp:cNvSpPr/>
      </dsp:nvSpPr>
      <dsp:spPr>
        <a:xfrm>
          <a:off x="0" y="2034577"/>
          <a:ext cx="6429876"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4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a:t>An </a:t>
          </a:r>
          <a:r>
            <a:rPr lang="en-US" sz="2400" kern="1200" dirty="0" err="1"/>
            <a:t>toàn</a:t>
          </a:r>
          <a:r>
            <a:rPr lang="en-US" sz="2400" kern="1200" dirty="0"/>
            <a:t> </a:t>
          </a:r>
          <a:r>
            <a:rPr lang="en-US" sz="2400" kern="1200" dirty="0" err="1"/>
            <a:t>trạm</a:t>
          </a:r>
          <a:r>
            <a:rPr lang="en-US" sz="2400" kern="1200" dirty="0"/>
            <a:t> </a:t>
          </a:r>
          <a:r>
            <a:rPr lang="en-US" sz="2400" kern="1200" dirty="0" err="1"/>
            <a:t>cấp</a:t>
          </a:r>
          <a:r>
            <a:rPr lang="en-US" sz="2400" kern="1200" dirty="0"/>
            <a:t> LPG</a:t>
          </a:r>
        </a:p>
      </dsp:txBody>
      <dsp:txXfrm>
        <a:off x="0" y="2034577"/>
        <a:ext cx="6429876" cy="513360"/>
      </dsp:txXfrm>
    </dsp:sp>
    <dsp:sp modelId="{9202407B-B11E-4C57-BFB0-05121D87C0DB}">
      <dsp:nvSpPr>
        <dsp:cNvPr id="0" name=""/>
        <dsp:cNvSpPr/>
      </dsp:nvSpPr>
      <dsp:spPr>
        <a:xfrm>
          <a:off x="0" y="2547937"/>
          <a:ext cx="6429876" cy="743535"/>
        </a:xfrm>
        <a:prstGeom prst="round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QCVN 02/2019/BCT</a:t>
          </a:r>
        </a:p>
      </dsp:txBody>
      <dsp:txXfrm>
        <a:off x="36296" y="2584233"/>
        <a:ext cx="6357284" cy="670943"/>
      </dsp:txXfrm>
    </dsp:sp>
    <dsp:sp modelId="{E0DF7C35-AE02-454B-872C-53F6EE410B2D}">
      <dsp:nvSpPr>
        <dsp:cNvPr id="0" name=""/>
        <dsp:cNvSpPr/>
      </dsp:nvSpPr>
      <dsp:spPr>
        <a:xfrm>
          <a:off x="0" y="3291472"/>
          <a:ext cx="6429876"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4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a:t>An </a:t>
          </a:r>
          <a:r>
            <a:rPr lang="en-US" sz="2400" kern="1200" dirty="0" err="1"/>
            <a:t>toàn</a:t>
          </a:r>
          <a:r>
            <a:rPr lang="en-US" sz="2400" kern="1200" dirty="0"/>
            <a:t> </a:t>
          </a:r>
          <a:r>
            <a:rPr lang="en-US" sz="2400" kern="1200" dirty="0" err="1"/>
            <a:t>trạm</a:t>
          </a:r>
          <a:r>
            <a:rPr lang="en-US" sz="2400" kern="1200" dirty="0"/>
            <a:t> </a:t>
          </a:r>
          <a:r>
            <a:rPr lang="en-US" sz="2400" kern="1200" dirty="0" err="1"/>
            <a:t>nạp</a:t>
          </a:r>
          <a:r>
            <a:rPr lang="en-US" sz="2400" kern="1200" dirty="0"/>
            <a:t> LPG</a:t>
          </a:r>
        </a:p>
      </dsp:txBody>
      <dsp:txXfrm>
        <a:off x="0" y="3291472"/>
        <a:ext cx="6429876" cy="513360"/>
      </dsp:txXfrm>
    </dsp:sp>
    <dsp:sp modelId="{C5226587-56C5-4E9D-B2B6-0EB37DAD7797}">
      <dsp:nvSpPr>
        <dsp:cNvPr id="0" name=""/>
        <dsp:cNvSpPr/>
      </dsp:nvSpPr>
      <dsp:spPr>
        <a:xfrm>
          <a:off x="0" y="3804832"/>
          <a:ext cx="6429876" cy="743535"/>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QCVN 02/2020/BCT </a:t>
          </a:r>
        </a:p>
      </dsp:txBody>
      <dsp:txXfrm>
        <a:off x="36296" y="3841128"/>
        <a:ext cx="6357284" cy="670943"/>
      </dsp:txXfrm>
    </dsp:sp>
    <dsp:sp modelId="{36E5802F-C7A2-47B1-9E09-9E1017E212A0}">
      <dsp:nvSpPr>
        <dsp:cNvPr id="0" name=""/>
        <dsp:cNvSpPr/>
      </dsp:nvSpPr>
      <dsp:spPr>
        <a:xfrm>
          <a:off x="0" y="4548367"/>
          <a:ext cx="6429876"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149"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dirty="0"/>
            <a:t>An </a:t>
          </a:r>
          <a:r>
            <a:rPr lang="en-US" sz="2400" kern="1200" dirty="0" err="1"/>
            <a:t>toàn</a:t>
          </a:r>
          <a:r>
            <a:rPr lang="en-US" sz="2400" kern="1200" dirty="0"/>
            <a:t> </a:t>
          </a:r>
          <a:r>
            <a:rPr lang="en-US" sz="2400" kern="1200" dirty="0" err="1"/>
            <a:t>bồn</a:t>
          </a:r>
          <a:r>
            <a:rPr lang="en-US" sz="2400" kern="1200" dirty="0"/>
            <a:t> </a:t>
          </a:r>
          <a:r>
            <a:rPr lang="en-US" sz="2400" kern="1200" dirty="0" err="1"/>
            <a:t>chứa</a:t>
          </a:r>
          <a:r>
            <a:rPr lang="en-US" sz="2400" kern="1200" dirty="0"/>
            <a:t> LPG</a:t>
          </a:r>
        </a:p>
      </dsp:txBody>
      <dsp:txXfrm>
        <a:off x="0" y="4548367"/>
        <a:ext cx="6429876" cy="5133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9B59E-CCB2-4D7E-A059-779941F85D8A}">
      <dsp:nvSpPr>
        <dsp:cNvPr id="0" name=""/>
        <dsp:cNvSpPr/>
      </dsp:nvSpPr>
      <dsp:spPr>
        <a:xfrm>
          <a:off x="0" y="46"/>
          <a:ext cx="6434889" cy="51875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TCVN 6485:1999</a:t>
          </a:r>
        </a:p>
      </dsp:txBody>
      <dsp:txXfrm>
        <a:off x="25323" y="25369"/>
        <a:ext cx="6384243" cy="468107"/>
      </dsp:txXfrm>
    </dsp:sp>
    <dsp:sp modelId="{3344E45F-F704-455C-97B3-7DBE0733D991}">
      <dsp:nvSpPr>
        <dsp:cNvPr id="0" name=""/>
        <dsp:cNvSpPr/>
      </dsp:nvSpPr>
      <dsp:spPr>
        <a:xfrm>
          <a:off x="0" y="518799"/>
          <a:ext cx="6434889" cy="351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308"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err="1">
              <a:latin typeface="Times New Roman" panose="02020603050405020304" pitchFamily="18" charset="0"/>
              <a:cs typeface="Times New Roman" panose="02020603050405020304" pitchFamily="18" charset="0"/>
            </a:rPr>
            <a:t>Nạp</a:t>
          </a:r>
          <a:r>
            <a:rPr lang="en-US" sz="2400" kern="1200" dirty="0">
              <a:latin typeface="Times New Roman" panose="02020603050405020304" pitchFamily="18" charset="0"/>
              <a:cs typeface="Times New Roman" panose="02020603050405020304" pitchFamily="18" charset="0"/>
            </a:rPr>
            <a:t> LPG </a:t>
          </a:r>
          <a:r>
            <a:rPr lang="en-US" sz="2400" kern="1200" dirty="0" err="1">
              <a:latin typeface="Times New Roman" panose="02020603050405020304" pitchFamily="18" charset="0"/>
              <a:cs typeface="Times New Roman" panose="02020603050405020304" pitchFamily="18" charset="0"/>
            </a:rPr>
            <a:t>vào</a:t>
          </a:r>
          <a:r>
            <a:rPr lang="en-US" sz="2400" kern="1200" dirty="0">
              <a:latin typeface="Times New Roman" panose="02020603050405020304" pitchFamily="18" charset="0"/>
              <a:cs typeface="Times New Roman" panose="02020603050405020304" pitchFamily="18" charset="0"/>
            </a:rPr>
            <a:t> chai</a:t>
          </a:r>
        </a:p>
      </dsp:txBody>
      <dsp:txXfrm>
        <a:off x="0" y="518799"/>
        <a:ext cx="6434889" cy="351495"/>
      </dsp:txXfrm>
    </dsp:sp>
    <dsp:sp modelId="{47C6412D-D565-4C32-8D35-36B2B025F44C}">
      <dsp:nvSpPr>
        <dsp:cNvPr id="0" name=""/>
        <dsp:cNvSpPr/>
      </dsp:nvSpPr>
      <dsp:spPr>
        <a:xfrm>
          <a:off x="0" y="870295"/>
          <a:ext cx="6434889" cy="518753"/>
        </a:xfrm>
        <a:prstGeom prst="round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TCVN 7441:2004</a:t>
          </a:r>
        </a:p>
      </dsp:txBody>
      <dsp:txXfrm>
        <a:off x="25323" y="895618"/>
        <a:ext cx="6384243" cy="468107"/>
      </dsp:txXfrm>
    </dsp:sp>
    <dsp:sp modelId="{4650D4FD-E2B0-41C7-921F-62C21A5F0C2F}">
      <dsp:nvSpPr>
        <dsp:cNvPr id="0" name=""/>
        <dsp:cNvSpPr/>
      </dsp:nvSpPr>
      <dsp:spPr>
        <a:xfrm>
          <a:off x="0" y="1389048"/>
          <a:ext cx="6434889" cy="351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308"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err="1">
              <a:latin typeface="Times New Roman" panose="02020603050405020304" pitchFamily="18" charset="0"/>
              <a:cs typeface="Times New Roman" panose="02020603050405020304" pitchFamily="18" charset="0"/>
            </a:rPr>
            <a:t>Hệ</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thống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cung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cấp</a:t>
          </a:r>
          <a:r>
            <a:rPr lang="en-US" sz="2400" kern="1200" dirty="0">
              <a:latin typeface="Times New Roman" panose="02020603050405020304" pitchFamily="18" charset="0"/>
              <a:cs typeface="Times New Roman" panose="02020603050405020304" pitchFamily="18" charset="0"/>
            </a:rPr>
            <a:t> LPG </a:t>
          </a:r>
          <a:r>
            <a:rPr lang="en-US" sz="2400" kern="1200" dirty="0" err="1">
              <a:latin typeface="Times New Roman" panose="02020603050405020304" pitchFamily="18" charset="0"/>
              <a:cs typeface="Times New Roman" panose="02020603050405020304" pitchFamily="18" charset="0"/>
            </a:rPr>
            <a:t>tại</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nơi</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tiêu</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thụ</a:t>
          </a:r>
          <a:endParaRPr lang="en-US" sz="2400" kern="1200" dirty="0">
            <a:latin typeface="Times New Roman" panose="02020603050405020304" pitchFamily="18" charset="0"/>
            <a:cs typeface="Times New Roman" panose="02020603050405020304" pitchFamily="18" charset="0"/>
          </a:endParaRPr>
        </a:p>
      </dsp:txBody>
      <dsp:txXfrm>
        <a:off x="0" y="1389048"/>
        <a:ext cx="6434889" cy="351495"/>
      </dsp:txXfrm>
    </dsp:sp>
    <dsp:sp modelId="{9202407B-B11E-4C57-BFB0-05121D87C0DB}">
      <dsp:nvSpPr>
        <dsp:cNvPr id="0" name=""/>
        <dsp:cNvSpPr/>
      </dsp:nvSpPr>
      <dsp:spPr>
        <a:xfrm>
          <a:off x="0" y="1740544"/>
          <a:ext cx="6434889" cy="518753"/>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TCVN 6223:2017</a:t>
          </a:r>
        </a:p>
      </dsp:txBody>
      <dsp:txXfrm>
        <a:off x="25323" y="1765867"/>
        <a:ext cx="6384243" cy="468107"/>
      </dsp:txXfrm>
    </dsp:sp>
    <dsp:sp modelId="{E0DF7C35-AE02-454B-872C-53F6EE410B2D}">
      <dsp:nvSpPr>
        <dsp:cNvPr id="0" name=""/>
        <dsp:cNvSpPr/>
      </dsp:nvSpPr>
      <dsp:spPr>
        <a:xfrm>
          <a:off x="0" y="2259297"/>
          <a:ext cx="6434889" cy="351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308"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a:latin typeface="Times New Roman" panose="02020603050405020304" pitchFamily="18" charset="0"/>
              <a:cs typeface="Times New Roman" panose="02020603050405020304" pitchFamily="18" charset="0"/>
            </a:rPr>
            <a:t>An </a:t>
          </a:r>
          <a:r>
            <a:rPr lang="en-US" sz="2400" kern="1200" dirty="0" err="1">
              <a:latin typeface="Times New Roman" panose="02020603050405020304" pitchFamily="18" charset="0"/>
              <a:cs typeface="Times New Roman" panose="02020603050405020304" pitchFamily="18" charset="0"/>
            </a:rPr>
            <a:t>toàn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cửa</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hàng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kinh</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doanh</a:t>
          </a:r>
          <a:r>
            <a:rPr lang="en-US" sz="2400" kern="1200" dirty="0">
              <a:latin typeface="Times New Roman" panose="02020603050405020304" pitchFamily="18" charset="0"/>
              <a:cs typeface="Times New Roman" panose="02020603050405020304" pitchFamily="18" charset="0"/>
            </a:rPr>
            <a:t> LPG</a:t>
          </a:r>
        </a:p>
      </dsp:txBody>
      <dsp:txXfrm>
        <a:off x="0" y="2259297"/>
        <a:ext cx="6434889" cy="351495"/>
      </dsp:txXfrm>
    </dsp:sp>
    <dsp:sp modelId="{C5226587-56C5-4E9D-B2B6-0EB37DAD7797}">
      <dsp:nvSpPr>
        <dsp:cNvPr id="0" name=""/>
        <dsp:cNvSpPr/>
      </dsp:nvSpPr>
      <dsp:spPr>
        <a:xfrm>
          <a:off x="0" y="2610793"/>
          <a:ext cx="6434889" cy="518753"/>
        </a:xfrm>
        <a:prstGeom prst="round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TCVN 6484:1999</a:t>
          </a:r>
        </a:p>
      </dsp:txBody>
      <dsp:txXfrm>
        <a:off x="25323" y="2636116"/>
        <a:ext cx="6384243" cy="468107"/>
      </dsp:txXfrm>
    </dsp:sp>
    <dsp:sp modelId="{36E5802F-C7A2-47B1-9E09-9E1017E212A0}">
      <dsp:nvSpPr>
        <dsp:cNvPr id="0" name=""/>
        <dsp:cNvSpPr/>
      </dsp:nvSpPr>
      <dsp:spPr>
        <a:xfrm>
          <a:off x="0" y="3129546"/>
          <a:ext cx="6434889" cy="351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308"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err="1">
              <a:latin typeface="Times New Roman" panose="02020603050405020304" pitchFamily="18" charset="0"/>
              <a:cs typeface="Times New Roman" panose="02020603050405020304" pitchFamily="18" charset="0"/>
            </a:rPr>
            <a:t>Yêu</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cầu</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về</a:t>
          </a:r>
          <a:r>
            <a:rPr lang="en-US" sz="2400" kern="1200" dirty="0">
              <a:latin typeface="Times New Roman" panose="02020603050405020304" pitchFamily="18" charset="0"/>
              <a:cs typeface="Times New Roman" panose="02020603050405020304" pitchFamily="18" charset="0"/>
            </a:rPr>
            <a:t> an </a:t>
          </a:r>
          <a:r>
            <a:rPr lang="en-US" sz="2400" kern="1200" dirty="0" err="1">
              <a:latin typeface="Times New Roman" panose="02020603050405020304" pitchFamily="18" charset="0"/>
              <a:cs typeface="Times New Roman" panose="02020603050405020304" pitchFamily="18" charset="0"/>
            </a:rPr>
            <a:t>toàn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xe</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bồn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vận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chuyển</a:t>
          </a:r>
          <a:r>
            <a:rPr lang="en-US" sz="2400" kern="1200" dirty="0">
              <a:latin typeface="Times New Roman" panose="02020603050405020304" pitchFamily="18" charset="0"/>
              <a:cs typeface="Times New Roman" panose="02020603050405020304" pitchFamily="18" charset="0"/>
            </a:rPr>
            <a:t> LPG</a:t>
          </a:r>
        </a:p>
      </dsp:txBody>
      <dsp:txXfrm>
        <a:off x="0" y="3129546"/>
        <a:ext cx="6434889" cy="351495"/>
      </dsp:txXfrm>
    </dsp:sp>
    <dsp:sp modelId="{F1A59B56-4431-1C4A-8C63-9B3D5AC58824}">
      <dsp:nvSpPr>
        <dsp:cNvPr id="0" name=""/>
        <dsp:cNvSpPr/>
      </dsp:nvSpPr>
      <dsp:spPr>
        <a:xfrm>
          <a:off x="0" y="3481042"/>
          <a:ext cx="6434889" cy="518753"/>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TCVN 6304:1999</a:t>
          </a:r>
        </a:p>
      </dsp:txBody>
      <dsp:txXfrm>
        <a:off x="25323" y="3506365"/>
        <a:ext cx="6384243" cy="468107"/>
      </dsp:txXfrm>
    </dsp:sp>
    <dsp:sp modelId="{C13D0A0F-4E71-2342-9265-866843546304}">
      <dsp:nvSpPr>
        <dsp:cNvPr id="0" name=""/>
        <dsp:cNvSpPr/>
      </dsp:nvSpPr>
      <dsp:spPr>
        <a:xfrm>
          <a:off x="0" y="3999795"/>
          <a:ext cx="6434889" cy="351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308"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b="0" kern="1200" dirty="0">
              <a:latin typeface="Times New Roman" panose="02020603050405020304" pitchFamily="18" charset="0"/>
              <a:cs typeface="Times New Roman" panose="02020603050405020304" pitchFamily="18" charset="0"/>
            </a:rPr>
            <a:t>Chai </a:t>
          </a:r>
          <a:r>
            <a:rPr lang="en-US" sz="2400" b="0" kern="1200" dirty="0" err="1">
              <a:latin typeface="Times New Roman" panose="02020603050405020304" pitchFamily="18" charset="0"/>
              <a:cs typeface="Times New Roman" panose="02020603050405020304" pitchFamily="18" charset="0"/>
            </a:rPr>
            <a:t>chứa</a:t>
          </a:r>
          <a:r>
            <a:rPr lang="en-US" sz="2400" b="0" kern="1200" dirty="0">
              <a:latin typeface="Times New Roman" panose="02020603050405020304" pitchFamily="18" charset="0"/>
              <a:cs typeface="Times New Roman" panose="02020603050405020304" pitchFamily="18" charset="0"/>
            </a:rPr>
            <a:t> </a:t>
          </a:r>
          <a:r>
            <a:rPr lang="en-US" sz="2400" b="0" kern="1200" dirty="0" err="1">
              <a:latin typeface="Times New Roman" panose="02020603050405020304" pitchFamily="18" charset="0"/>
              <a:cs typeface="Times New Roman" panose="02020603050405020304" pitchFamily="18" charset="0"/>
            </a:rPr>
            <a:t>khí</a:t>
          </a:r>
          <a:r>
            <a:rPr lang="en-US" sz="2400" b="0" kern="1200" dirty="0">
              <a:latin typeface="Times New Roman" panose="02020603050405020304" pitchFamily="18" charset="0"/>
              <a:cs typeface="Times New Roman" panose="02020603050405020304" pitchFamily="18" charset="0"/>
            </a:rPr>
            <a:t> </a:t>
          </a:r>
          <a:r>
            <a:rPr lang="en-US" sz="2400" b="0" kern="1200" dirty="0" err="1">
              <a:latin typeface="Times New Roman" panose="02020603050405020304" pitchFamily="18" charset="0"/>
              <a:cs typeface="Times New Roman" panose="02020603050405020304" pitchFamily="18" charset="0"/>
            </a:rPr>
            <a:t>đốt</a:t>
          </a:r>
          <a:r>
            <a:rPr lang="en-US" sz="2400" b="0" kern="1200" dirty="0">
              <a:latin typeface="Times New Roman" panose="02020603050405020304" pitchFamily="18" charset="0"/>
              <a:cs typeface="Times New Roman" panose="02020603050405020304" pitchFamily="18" charset="0"/>
            </a:rPr>
            <a:t> </a:t>
          </a:r>
          <a:r>
            <a:rPr lang="en-US" sz="2400" b="0" kern="1200" dirty="0" err="1">
              <a:latin typeface="Times New Roman" panose="02020603050405020304" pitchFamily="18" charset="0"/>
              <a:cs typeface="Times New Roman" panose="02020603050405020304" pitchFamily="18" charset="0"/>
            </a:rPr>
            <a:t>hóa</a:t>
          </a:r>
          <a:r>
            <a:rPr lang="en-US" sz="2400" b="0" kern="1200" dirty="0">
              <a:latin typeface="Times New Roman" panose="02020603050405020304" pitchFamily="18" charset="0"/>
              <a:cs typeface="Times New Roman" panose="02020603050405020304" pitchFamily="18" charset="0"/>
            </a:rPr>
            <a:t> </a:t>
          </a:r>
          <a:r>
            <a:rPr lang="en-US" sz="2400" b="0" kern="1200" dirty="0" err="1">
              <a:latin typeface="Times New Roman" panose="02020603050405020304" pitchFamily="18" charset="0"/>
              <a:cs typeface="Times New Roman" panose="02020603050405020304" pitchFamily="18" charset="0"/>
            </a:rPr>
            <a:t>lỏng</a:t>
          </a:r>
          <a:r>
            <a:rPr lang="en-US" sz="2400" b="0" kern="1200" dirty="0">
              <a:latin typeface="Times New Roman" panose="02020603050405020304" pitchFamily="18" charset="0"/>
              <a:cs typeface="Times New Roman" panose="02020603050405020304" pitchFamily="18" charset="0"/>
            </a:rPr>
            <a:t> </a:t>
          </a:r>
        </a:p>
      </dsp:txBody>
      <dsp:txXfrm>
        <a:off x="0" y="3999795"/>
        <a:ext cx="6434889" cy="3514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64B355-6ECF-064D-8FEB-182E826C5E95}">
      <dsp:nvSpPr>
        <dsp:cNvPr id="0" name=""/>
        <dsp:cNvSpPr/>
      </dsp:nvSpPr>
      <dsp:spPr>
        <a:xfrm>
          <a:off x="858628" y="0"/>
          <a:ext cx="4073943" cy="593369"/>
        </a:xfrm>
        <a:prstGeom prst="rightArrow">
          <a:avLst>
            <a:gd name="adj1" fmla="val 50000"/>
            <a:gd name="adj2" fmla="val 50000"/>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254000" bIns="94197" numCol="1" spcCol="1270" anchor="ctr" anchorCtr="0">
          <a:noAutofit/>
        </a:bodyPr>
        <a:lstStyle/>
        <a:p>
          <a:pPr marL="0" lvl="0" indent="0" algn="l" defTabSz="488950">
            <a:lnSpc>
              <a:spcPct val="90000"/>
            </a:lnSpc>
            <a:spcBef>
              <a:spcPct val="0"/>
            </a:spcBef>
            <a:spcAft>
              <a:spcPct val="35000"/>
            </a:spcAft>
            <a:buNone/>
          </a:pPr>
          <a:endParaRPr lang="en-US" sz="1100" kern="1200"/>
        </a:p>
      </dsp:txBody>
      <dsp:txXfrm>
        <a:off x="858628" y="148342"/>
        <a:ext cx="3925601" cy="296685"/>
      </dsp:txXfrm>
    </dsp:sp>
    <dsp:sp modelId="{37FDABAB-1F47-7847-A366-240BC50C7B4A}">
      <dsp:nvSpPr>
        <dsp:cNvPr id="0" name=""/>
        <dsp:cNvSpPr/>
      </dsp:nvSpPr>
      <dsp:spPr>
        <a:xfrm>
          <a:off x="858628" y="459044"/>
          <a:ext cx="1882161" cy="1324432"/>
        </a:xfrm>
        <a:prstGeom prst="rect">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a:sp3d extrusionH="12700" prstMaterial="flat">
          <a:bevelT w="50800" h="50800"/>
        </a:sp3d>
      </dsp:spPr>
      <dsp:style>
        <a:lnRef idx="1">
          <a:scrgbClr r="0" g="0" b="0"/>
        </a:lnRef>
        <a:fillRef idx="1">
          <a:scrgbClr r="0" g="0" b="0"/>
        </a:fillRef>
        <a:effectRef idx="2">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dirty="0" err="1"/>
            <a:t>Điều</a:t>
          </a:r>
          <a:r>
            <a:rPr lang="en-US" sz="3900" kern="1200" dirty="0"/>
            <a:t> 47</a:t>
          </a:r>
        </a:p>
      </dsp:txBody>
      <dsp:txXfrm>
        <a:off x="858628" y="459044"/>
        <a:ext cx="1882161" cy="1324432"/>
      </dsp:txXfrm>
    </dsp:sp>
    <dsp:sp modelId="{EF07D10F-8412-8D46-8879-A8A03A47A44A}">
      <dsp:nvSpPr>
        <dsp:cNvPr id="0" name=""/>
        <dsp:cNvSpPr/>
      </dsp:nvSpPr>
      <dsp:spPr>
        <a:xfrm>
          <a:off x="2740790" y="197723"/>
          <a:ext cx="2191781" cy="593369"/>
        </a:xfrm>
        <a:prstGeom prst="rightArrow">
          <a:avLst>
            <a:gd name="adj1" fmla="val 50000"/>
            <a:gd name="adj2" fmla="val 50000"/>
          </a:avLst>
        </a:prstGeom>
        <a:solidFill>
          <a:schemeClr val="accent4">
            <a:hueOff val="10395692"/>
            <a:satOff val="-47968"/>
            <a:lumOff val="1765"/>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254000" bIns="94197" numCol="1" spcCol="1270" anchor="ctr" anchorCtr="0">
          <a:noAutofit/>
        </a:bodyPr>
        <a:lstStyle/>
        <a:p>
          <a:pPr marL="0" lvl="0" indent="0" algn="l" defTabSz="488950">
            <a:lnSpc>
              <a:spcPct val="90000"/>
            </a:lnSpc>
            <a:spcBef>
              <a:spcPct val="0"/>
            </a:spcBef>
            <a:spcAft>
              <a:spcPct val="35000"/>
            </a:spcAft>
            <a:buNone/>
          </a:pPr>
          <a:endParaRPr lang="en-US" sz="1100" kern="1200"/>
        </a:p>
      </dsp:txBody>
      <dsp:txXfrm>
        <a:off x="2740790" y="346065"/>
        <a:ext cx="2043439" cy="296685"/>
      </dsp:txXfrm>
    </dsp:sp>
    <dsp:sp modelId="{062BE28C-3C8F-BE47-BE08-3F1D0FE5A68D}">
      <dsp:nvSpPr>
        <dsp:cNvPr id="0" name=""/>
        <dsp:cNvSpPr/>
      </dsp:nvSpPr>
      <dsp:spPr>
        <a:xfrm>
          <a:off x="2740790" y="656768"/>
          <a:ext cx="1882161" cy="1324432"/>
        </a:xfrm>
        <a:prstGeom prst="rect">
          <a:avLst/>
        </a:prstGeom>
        <a:solidFill>
          <a:schemeClr val="lt1">
            <a:hueOff val="0"/>
            <a:satOff val="0"/>
            <a:lumOff val="0"/>
            <a:alphaOff val="0"/>
          </a:schemeClr>
        </a:solidFill>
        <a:ln w="6350" cap="flat" cmpd="sng" algn="ctr">
          <a:solidFill>
            <a:schemeClr val="accent4">
              <a:hueOff val="10395692"/>
              <a:satOff val="-47968"/>
              <a:lumOff val="1765"/>
              <a:alphaOff val="0"/>
            </a:schemeClr>
          </a:solidFill>
          <a:prstDash val="solid"/>
          <a:miter lim="800000"/>
        </a:ln>
        <a:effectLst/>
        <a:sp3d extrusionH="12700" prstMaterial="flat">
          <a:bevelT w="50800" h="50800"/>
        </a:sp3d>
      </dsp:spPr>
      <dsp:style>
        <a:lnRef idx="1">
          <a:scrgbClr r="0" g="0" b="0"/>
        </a:lnRef>
        <a:fillRef idx="1">
          <a:scrgbClr r="0" g="0" b="0"/>
        </a:fillRef>
        <a:effectRef idx="2">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dirty="0" err="1"/>
            <a:t>Điều</a:t>
          </a:r>
          <a:r>
            <a:rPr lang="en-US" sz="3900" kern="1200" dirty="0"/>
            <a:t> 57</a:t>
          </a:r>
        </a:p>
      </dsp:txBody>
      <dsp:txXfrm>
        <a:off x="2740790" y="656768"/>
        <a:ext cx="1882161" cy="13244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DDFDF-DE35-4A88-9D29-BC9E767CED37}">
      <dsp:nvSpPr>
        <dsp:cNvPr id="0" name=""/>
        <dsp:cNvSpPr/>
      </dsp:nvSpPr>
      <dsp:spPr>
        <a:xfrm>
          <a:off x="1649" y="1354481"/>
          <a:ext cx="3284750" cy="164237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Chương 4:</a:t>
          </a:r>
        </a:p>
        <a:p>
          <a:pPr marL="0" lvl="0" indent="0" algn="just" defTabSz="800100">
            <a:lnSpc>
              <a:spcPct val="90000"/>
            </a:lnSpc>
            <a:spcBef>
              <a:spcPct val="0"/>
            </a:spcBef>
            <a:spcAft>
              <a:spcPct val="35000"/>
            </a:spcAft>
            <a:buNone/>
          </a:pPr>
          <a:r>
            <a:rPr lang="vi-VN" sz="1800" b="1" kern="1200">
              <a:latin typeface="Arial" panose="020B0604020202020204" pitchFamily="34" charset="0"/>
              <a:cs typeface="Arial" panose="020B0604020202020204" pitchFamily="34" charset="0"/>
            </a:rPr>
            <a:t>HÀNH VI VI PHẠM HÀNH CHÍNH, HÌNH THỨC XỬ PHẠT VÀ BIỆN PHÁP KHẮC PHỤC HẬU QUẢ TRONG KINH DOANH KHÍ</a:t>
          </a:r>
          <a:endParaRPr lang="en-US" sz="1800" b="1" kern="1200">
            <a:latin typeface="Arial" panose="020B0604020202020204" pitchFamily="34" charset="0"/>
            <a:cs typeface="Arial" panose="020B0604020202020204" pitchFamily="34" charset="0"/>
          </a:endParaRPr>
        </a:p>
      </dsp:txBody>
      <dsp:txXfrm>
        <a:off x="49753" y="1402585"/>
        <a:ext cx="3188542" cy="1546167"/>
      </dsp:txXfrm>
    </dsp:sp>
    <dsp:sp modelId="{0F14AFA1-A2C6-4C22-BD88-1F643533AFE4}">
      <dsp:nvSpPr>
        <dsp:cNvPr id="0" name=""/>
        <dsp:cNvSpPr/>
      </dsp:nvSpPr>
      <dsp:spPr>
        <a:xfrm rot="19457599">
          <a:off x="3134313" y="1669516"/>
          <a:ext cx="1618072" cy="67939"/>
        </a:xfrm>
        <a:custGeom>
          <a:avLst/>
          <a:gdLst/>
          <a:ahLst/>
          <a:cxnLst/>
          <a:rect l="0" t="0" r="0" b="0"/>
          <a:pathLst>
            <a:path>
              <a:moveTo>
                <a:pt x="0" y="33969"/>
              </a:moveTo>
              <a:lnTo>
                <a:pt x="1618072" y="3396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latin typeface="Arial" panose="020B0604020202020204" pitchFamily="34" charset="0"/>
            <a:cs typeface="Arial" panose="020B0604020202020204" pitchFamily="34" charset="0"/>
          </a:endParaRPr>
        </a:p>
      </dsp:txBody>
      <dsp:txXfrm>
        <a:off x="3902898" y="1663034"/>
        <a:ext cx="80903" cy="80903"/>
      </dsp:txXfrm>
    </dsp:sp>
    <dsp:sp modelId="{B9B41FF8-8AD0-4385-AEE9-9F210C362AEC}">
      <dsp:nvSpPr>
        <dsp:cNvPr id="0" name=""/>
        <dsp:cNvSpPr/>
      </dsp:nvSpPr>
      <dsp:spPr>
        <a:xfrm>
          <a:off x="4600300" y="410115"/>
          <a:ext cx="3284750" cy="164237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latin typeface="Arial" panose="020B0604020202020204" pitchFamily="34" charset="0"/>
              <a:cs typeface="Arial" panose="020B0604020202020204" pitchFamily="34" charset="0"/>
            </a:rPr>
            <a:t>Mục 1. </a:t>
          </a:r>
        </a:p>
        <a:p>
          <a:pPr marL="0" lvl="0" indent="0" algn="ctr" defTabSz="10668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HÀNH VI VI PHẠM QUY ĐỊNH VỀ ĐIỀU KIỆN KINH DOANH KHÍ </a:t>
          </a:r>
        </a:p>
      </dsp:txBody>
      <dsp:txXfrm>
        <a:off x="4648404" y="458219"/>
        <a:ext cx="3188542" cy="1546167"/>
      </dsp:txXfrm>
    </dsp:sp>
    <dsp:sp modelId="{23B4C3CC-CC90-493E-9D92-E352129859F6}">
      <dsp:nvSpPr>
        <dsp:cNvPr id="0" name=""/>
        <dsp:cNvSpPr/>
      </dsp:nvSpPr>
      <dsp:spPr>
        <a:xfrm rot="2142401">
          <a:off x="3134313" y="2613882"/>
          <a:ext cx="1618072" cy="67939"/>
        </a:xfrm>
        <a:custGeom>
          <a:avLst/>
          <a:gdLst/>
          <a:ahLst/>
          <a:cxnLst/>
          <a:rect l="0" t="0" r="0" b="0"/>
          <a:pathLst>
            <a:path>
              <a:moveTo>
                <a:pt x="0" y="33969"/>
              </a:moveTo>
              <a:lnTo>
                <a:pt x="1618072" y="3396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latin typeface="Arial" panose="020B0604020202020204" pitchFamily="34" charset="0"/>
            <a:cs typeface="Arial" panose="020B0604020202020204" pitchFamily="34" charset="0"/>
          </a:endParaRPr>
        </a:p>
      </dsp:txBody>
      <dsp:txXfrm>
        <a:off x="3902898" y="2607400"/>
        <a:ext cx="80903" cy="80903"/>
      </dsp:txXfrm>
    </dsp:sp>
    <dsp:sp modelId="{F2B01490-7451-48E5-861A-63BC40330924}">
      <dsp:nvSpPr>
        <dsp:cNvPr id="0" name=""/>
        <dsp:cNvSpPr/>
      </dsp:nvSpPr>
      <dsp:spPr>
        <a:xfrm>
          <a:off x="4600300" y="2298847"/>
          <a:ext cx="3284750" cy="164237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Mục 2. </a:t>
          </a:r>
        </a:p>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HÀNH VI VI PHẠM QUY ĐỊNH VỀ KINH DOANH KHÍ</a:t>
          </a:r>
        </a:p>
      </dsp:txBody>
      <dsp:txXfrm>
        <a:off x="4648404" y="2346951"/>
        <a:ext cx="3188542" cy="15461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D1162-4D84-49B9-A67E-BE414F6F88FE}">
      <dsp:nvSpPr>
        <dsp:cNvPr id="0" name=""/>
        <dsp:cNvSpPr/>
      </dsp:nvSpPr>
      <dsp:spPr>
        <a:xfrm>
          <a:off x="4218889" y="1111814"/>
          <a:ext cx="1840353" cy="184069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33320E-E818-44C1-BD7D-82802D7B08CF}">
      <dsp:nvSpPr>
        <dsp:cNvPr id="0" name=""/>
        <dsp:cNvSpPr/>
      </dsp:nvSpPr>
      <dsp:spPr>
        <a:xfrm>
          <a:off x="4279994" y="1173181"/>
          <a:ext cx="1718142" cy="1717959"/>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a:t>CNG</a:t>
          </a:r>
        </a:p>
      </dsp:txBody>
      <dsp:txXfrm>
        <a:off x="4525614" y="1418650"/>
        <a:ext cx="1226902" cy="1227021"/>
      </dsp:txXfrm>
    </dsp:sp>
    <dsp:sp modelId="{FA8828A0-15C7-4F45-BDD3-FAF17DDF086A}">
      <dsp:nvSpPr>
        <dsp:cNvPr id="0" name=""/>
        <dsp:cNvSpPr/>
      </dsp:nvSpPr>
      <dsp:spPr>
        <a:xfrm rot="2700000">
          <a:off x="2319047" y="1114039"/>
          <a:ext cx="1835921" cy="1835921"/>
        </a:xfrm>
        <a:prstGeom prst="teardrop">
          <a:avLst>
            <a:gd name="adj" fmla="val 10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71D01A-F178-4C8C-85D9-1244D779B397}">
      <dsp:nvSpPr>
        <dsp:cNvPr id="0" name=""/>
        <dsp:cNvSpPr/>
      </dsp:nvSpPr>
      <dsp:spPr>
        <a:xfrm>
          <a:off x="2377936" y="1173181"/>
          <a:ext cx="1718142" cy="1717959"/>
        </a:xfrm>
        <a:prstGeom prst="ellipse">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a:t>LNG</a:t>
          </a:r>
        </a:p>
      </dsp:txBody>
      <dsp:txXfrm>
        <a:off x="2623556" y="1418650"/>
        <a:ext cx="1226902" cy="1227021"/>
      </dsp:txXfrm>
    </dsp:sp>
    <dsp:sp modelId="{8D3809A8-73C6-421B-9ED2-464BF9605577}">
      <dsp:nvSpPr>
        <dsp:cNvPr id="0" name=""/>
        <dsp:cNvSpPr/>
      </dsp:nvSpPr>
      <dsp:spPr>
        <a:xfrm rot="2700000">
          <a:off x="416988" y="1114039"/>
          <a:ext cx="1835921" cy="1835921"/>
        </a:xfrm>
        <a:prstGeom prst="teardrop">
          <a:avLst>
            <a:gd name="adj" fmla="val 10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99194F-9B6C-4A2E-AE48-7376DA64DC9C}">
      <dsp:nvSpPr>
        <dsp:cNvPr id="0" name=""/>
        <dsp:cNvSpPr/>
      </dsp:nvSpPr>
      <dsp:spPr>
        <a:xfrm>
          <a:off x="475877" y="1173181"/>
          <a:ext cx="1718142" cy="1717959"/>
        </a:xfrm>
        <a:prstGeom prst="ellipse">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a:t>LPG</a:t>
          </a:r>
        </a:p>
      </dsp:txBody>
      <dsp:txXfrm>
        <a:off x="721498" y="1418650"/>
        <a:ext cx="1226902" cy="122702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EC6370-623D-43AF-A84A-E2EF1B848B33}">
      <dsp:nvSpPr>
        <dsp:cNvPr id="0" name=""/>
        <dsp:cNvSpPr/>
      </dsp:nvSpPr>
      <dsp:spPr>
        <a:xfrm>
          <a:off x="504" y="0"/>
          <a:ext cx="2170533" cy="1684048"/>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endParaRPr lang="en-US" sz="2400" kern="1200"/>
        </a:p>
      </dsp:txBody>
      <dsp:txXfrm rot="16200000">
        <a:off x="-472901" y="473406"/>
        <a:ext cx="1380919" cy="434106"/>
      </dsp:txXfrm>
    </dsp:sp>
    <dsp:sp modelId="{F44FF3B9-B2D8-4609-A690-384A15B3ABDA}">
      <dsp:nvSpPr>
        <dsp:cNvPr id="0" name=""/>
        <dsp:cNvSpPr/>
      </dsp:nvSpPr>
      <dsp:spPr>
        <a:xfrm>
          <a:off x="434611" y="0"/>
          <a:ext cx="1617047" cy="168404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3444" rIns="0" bIns="0" numCol="1" spcCol="1270" anchor="t" anchorCtr="0">
          <a:noAutofit/>
        </a:bodyPr>
        <a:lstStyle/>
        <a:p>
          <a:pPr marL="0" lvl="0" indent="0" algn="l" defTabSz="1600200">
            <a:lnSpc>
              <a:spcPct val="90000"/>
            </a:lnSpc>
            <a:spcBef>
              <a:spcPct val="0"/>
            </a:spcBef>
            <a:spcAft>
              <a:spcPct val="35000"/>
            </a:spcAft>
            <a:buNone/>
          </a:pPr>
          <a:r>
            <a:rPr lang="en-US" sz="3600" kern="1200"/>
            <a:t>Khí dầu mỏ hoá lỏng</a:t>
          </a:r>
        </a:p>
      </dsp:txBody>
      <dsp:txXfrm>
        <a:off x="434611" y="0"/>
        <a:ext cx="1617047" cy="1684048"/>
      </dsp:txXfrm>
    </dsp:sp>
    <dsp:sp modelId="{1CD42566-D80C-46D0-BDE2-81448A9C40BA}">
      <dsp:nvSpPr>
        <dsp:cNvPr id="0" name=""/>
        <dsp:cNvSpPr/>
      </dsp:nvSpPr>
      <dsp:spPr>
        <a:xfrm>
          <a:off x="2247006" y="0"/>
          <a:ext cx="2170533" cy="1684048"/>
        </a:xfrm>
        <a:prstGeom prst="roundRect">
          <a:avLst>
            <a:gd name="adj" fmla="val 5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endParaRPr lang="en-US" sz="2400" kern="1200"/>
        </a:p>
      </dsp:txBody>
      <dsp:txXfrm rot="16200000">
        <a:off x="1773600" y="473406"/>
        <a:ext cx="1380919" cy="434106"/>
      </dsp:txXfrm>
    </dsp:sp>
    <dsp:sp modelId="{7049466D-D997-4C49-A71D-652C14E52D98}">
      <dsp:nvSpPr>
        <dsp:cNvPr id="0" name=""/>
        <dsp:cNvSpPr/>
      </dsp:nvSpPr>
      <dsp:spPr>
        <a:xfrm rot="5400000">
          <a:off x="2134119" y="1280842"/>
          <a:ext cx="247479" cy="325579"/>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0BE194-91B2-4D10-B4F0-5F582356ABFA}">
      <dsp:nvSpPr>
        <dsp:cNvPr id="0" name=""/>
        <dsp:cNvSpPr/>
      </dsp:nvSpPr>
      <dsp:spPr>
        <a:xfrm>
          <a:off x="2681113" y="0"/>
          <a:ext cx="1617047" cy="168404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3444" rIns="0" bIns="0" numCol="1" spcCol="1270" anchor="t" anchorCtr="0">
          <a:noAutofit/>
        </a:bodyPr>
        <a:lstStyle/>
        <a:p>
          <a:pPr marL="0" lvl="0" indent="0" algn="l" defTabSz="1600200">
            <a:lnSpc>
              <a:spcPct val="90000"/>
            </a:lnSpc>
            <a:spcBef>
              <a:spcPct val="0"/>
            </a:spcBef>
            <a:spcAft>
              <a:spcPct val="35000"/>
            </a:spcAft>
            <a:buNone/>
          </a:pPr>
          <a:r>
            <a:rPr lang="en-US" sz="3600" kern="1200"/>
            <a:t>Khí tự nhiên hoá lỏng</a:t>
          </a:r>
        </a:p>
      </dsp:txBody>
      <dsp:txXfrm>
        <a:off x="2681113" y="0"/>
        <a:ext cx="1617047" cy="1684048"/>
      </dsp:txXfrm>
    </dsp:sp>
    <dsp:sp modelId="{F8614408-1542-4DB3-8020-9D39C379B8CB}">
      <dsp:nvSpPr>
        <dsp:cNvPr id="0" name=""/>
        <dsp:cNvSpPr/>
      </dsp:nvSpPr>
      <dsp:spPr>
        <a:xfrm>
          <a:off x="4493508" y="0"/>
          <a:ext cx="2170533" cy="1684048"/>
        </a:xfrm>
        <a:prstGeom prst="roundRect">
          <a:avLst>
            <a:gd name="adj" fmla="val 5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endParaRPr lang="en-US" sz="2400" kern="1200"/>
        </a:p>
      </dsp:txBody>
      <dsp:txXfrm rot="16200000">
        <a:off x="4020101" y="473406"/>
        <a:ext cx="1380919" cy="434106"/>
      </dsp:txXfrm>
    </dsp:sp>
    <dsp:sp modelId="{3BE6E7F5-2A16-462B-9380-E86FAF5BBE8E}">
      <dsp:nvSpPr>
        <dsp:cNvPr id="0" name=""/>
        <dsp:cNvSpPr/>
      </dsp:nvSpPr>
      <dsp:spPr>
        <a:xfrm rot="5400000">
          <a:off x="4380621" y="1280842"/>
          <a:ext cx="247479" cy="325579"/>
        </a:xfrm>
        <a:prstGeom prst="flowChartExtract">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F31A98-7943-4973-8208-22B4DEB43658}">
      <dsp:nvSpPr>
        <dsp:cNvPr id="0" name=""/>
        <dsp:cNvSpPr/>
      </dsp:nvSpPr>
      <dsp:spPr>
        <a:xfrm>
          <a:off x="4927614" y="0"/>
          <a:ext cx="1617047" cy="168404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23444" rIns="0" bIns="0" numCol="1" spcCol="1270" anchor="t" anchorCtr="0">
          <a:noAutofit/>
        </a:bodyPr>
        <a:lstStyle/>
        <a:p>
          <a:pPr marL="0" lvl="0" indent="0" algn="l" defTabSz="1600200">
            <a:lnSpc>
              <a:spcPct val="90000"/>
            </a:lnSpc>
            <a:spcBef>
              <a:spcPct val="0"/>
            </a:spcBef>
            <a:spcAft>
              <a:spcPct val="35000"/>
            </a:spcAft>
            <a:buNone/>
          </a:pPr>
          <a:r>
            <a:rPr lang="en-US" sz="3600" kern="1200"/>
            <a:t>Khí tự nhiên nén</a:t>
          </a:r>
        </a:p>
      </dsp:txBody>
      <dsp:txXfrm>
        <a:off x="4927614" y="0"/>
        <a:ext cx="1617047" cy="168404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E6DF23-3281-4473-92F0-39F1DBB5AC28}">
      <dsp:nvSpPr>
        <dsp:cNvPr id="0" name=""/>
        <dsp:cNvSpPr/>
      </dsp:nvSpPr>
      <dsp:spPr>
        <a:xfrm>
          <a:off x="390525" y="568"/>
          <a:ext cx="1476374" cy="147637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a:t>KV Kho: 10m2</a:t>
          </a:r>
        </a:p>
      </dsp:txBody>
      <dsp:txXfrm>
        <a:off x="606735" y="216778"/>
        <a:ext cx="1043954" cy="1043954"/>
      </dsp:txXfrm>
    </dsp:sp>
    <dsp:sp modelId="{DD59F01C-94BB-4031-AB98-5C4E2EE9C24A}">
      <dsp:nvSpPr>
        <dsp:cNvPr id="0" name=""/>
        <dsp:cNvSpPr/>
      </dsp:nvSpPr>
      <dsp:spPr>
        <a:xfrm>
          <a:off x="700563" y="1596824"/>
          <a:ext cx="856297" cy="856297"/>
        </a:xfrm>
        <a:prstGeom prst="mathPlus">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814065" y="1924272"/>
        <a:ext cx="629293" cy="201401"/>
      </dsp:txXfrm>
    </dsp:sp>
    <dsp:sp modelId="{AA0A9FEA-6ADB-4EBC-A1BD-524972807381}">
      <dsp:nvSpPr>
        <dsp:cNvPr id="0" name=""/>
        <dsp:cNvSpPr/>
      </dsp:nvSpPr>
      <dsp:spPr>
        <a:xfrm>
          <a:off x="390525" y="2573003"/>
          <a:ext cx="1476374" cy="1476374"/>
        </a:xfrm>
        <a:prstGeom prst="ellips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a:t>KV bán hàng 2m2</a:t>
          </a:r>
        </a:p>
      </dsp:txBody>
      <dsp:txXfrm>
        <a:off x="606735" y="2789213"/>
        <a:ext cx="1043954" cy="1043954"/>
      </dsp:txXfrm>
    </dsp:sp>
    <dsp:sp modelId="{504A406F-7BFE-44B9-9250-62169DB49D20}">
      <dsp:nvSpPr>
        <dsp:cNvPr id="0" name=""/>
        <dsp:cNvSpPr/>
      </dsp:nvSpPr>
      <dsp:spPr>
        <a:xfrm>
          <a:off x="2088356" y="1750367"/>
          <a:ext cx="469487" cy="549211"/>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088356" y="1860209"/>
        <a:ext cx="328641" cy="329527"/>
      </dsp:txXfrm>
    </dsp:sp>
    <dsp:sp modelId="{E8350C73-4A93-4977-99EF-1ED4EC23B8E9}">
      <dsp:nvSpPr>
        <dsp:cNvPr id="0" name=""/>
        <dsp:cNvSpPr/>
      </dsp:nvSpPr>
      <dsp:spPr>
        <a:xfrm>
          <a:off x="2752725" y="548598"/>
          <a:ext cx="2952749" cy="2952749"/>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en-US" sz="3500" kern="1200"/>
            <a:t>Diện tích cửa hàng tối thiểu là 12m2</a:t>
          </a:r>
        </a:p>
      </dsp:txBody>
      <dsp:txXfrm>
        <a:off x="3185145" y="981018"/>
        <a:ext cx="2087909" cy="208790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DFE43F-0315-400C-865B-512C25A9A686}" type="datetimeFigureOut">
              <a:rPr lang="en-US" smtClean="0"/>
              <a:t>3/7/26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28A74-9B2F-4798-ADCE-22063C2B3524}" type="slidenum">
              <a:rPr lang="en-US" smtClean="0"/>
              <a:t>‹#›</a:t>
            </a:fld>
            <a:endParaRPr lang="en-US"/>
          </a:p>
        </p:txBody>
      </p:sp>
    </p:spTree>
    <p:extLst>
      <p:ext uri="{BB962C8B-B14F-4D97-AF65-F5344CB8AC3E}">
        <p14:creationId xmlns:p14="http://schemas.microsoft.com/office/powerpoint/2010/main" val="768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528A74-9B2F-4798-ADCE-22063C2B3524}" type="slidenum">
              <a:rPr lang="en-US" smtClean="0"/>
              <a:t>2</a:t>
            </a:fld>
            <a:endParaRPr lang="en-US"/>
          </a:p>
        </p:txBody>
      </p:sp>
    </p:spTree>
    <p:extLst>
      <p:ext uri="{BB962C8B-B14F-4D97-AF65-F5344CB8AC3E}">
        <p14:creationId xmlns:p14="http://schemas.microsoft.com/office/powerpoint/2010/main" val="1358912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528A74-9B2F-4798-ADCE-22063C2B3524}" type="slidenum">
              <a:rPr lang="en-US" smtClean="0"/>
              <a:t>50</a:t>
            </a:fld>
            <a:endParaRPr lang="en-US"/>
          </a:p>
        </p:txBody>
      </p:sp>
    </p:spTree>
    <p:extLst>
      <p:ext uri="{BB962C8B-B14F-4D97-AF65-F5344CB8AC3E}">
        <p14:creationId xmlns:p14="http://schemas.microsoft.com/office/powerpoint/2010/main" val="1762811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528A74-9B2F-4798-ADCE-22063C2B3524}" type="slidenum">
              <a:rPr lang="en-US" smtClean="0"/>
              <a:t>89</a:t>
            </a:fld>
            <a:endParaRPr lang="en-US"/>
          </a:p>
        </p:txBody>
      </p:sp>
    </p:spTree>
    <p:extLst>
      <p:ext uri="{BB962C8B-B14F-4D97-AF65-F5344CB8AC3E}">
        <p14:creationId xmlns:p14="http://schemas.microsoft.com/office/powerpoint/2010/main" val="3013797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None/>
            </a:pPr>
            <a:r>
              <a:rPr lang="en-US">
                <a:latin typeface="Times New Roman" pitchFamily="18" charset="0"/>
                <a:cs typeface="Times New Roman" pitchFamily="18" charset="0"/>
              </a:rPr>
              <a:t>Khi người sử dụng kích hoạt vào nút khởi động (van điều lượng), lúc này dòng điện 1,5V sẽ theo dây dẫn đến IC tại đây dưới tác dụng của IC, dòng điện một chiều có hiệu điện thế 1,5V được kích hoạt lên đến hàng chục ngàn vôn</a:t>
            </a:r>
          </a:p>
          <a:p>
            <a:pPr algn="just">
              <a:buNone/>
            </a:pPr>
            <a:r>
              <a:rPr lang="en-US">
                <a:latin typeface="Times New Roman" pitchFamily="18" charset="0"/>
                <a:cs typeface="Times New Roman" pitchFamily="18" charset="0"/>
              </a:rPr>
              <a:t>Do kim đánh lửa có một khoảng cách nhất định với mâm chia đồng thời mâm chia được tiếp Max do vậy dòng điện tạo thành tia lửa, tia lửa này có công suất đủ lớn đốt cháy hoà khí.</a:t>
            </a:r>
          </a:p>
          <a:p>
            <a:endParaRPr lang="en-US"/>
          </a:p>
        </p:txBody>
      </p:sp>
      <p:sp>
        <p:nvSpPr>
          <p:cNvPr id="4" name="Slide Number Placeholder 3"/>
          <p:cNvSpPr>
            <a:spLocks noGrp="1"/>
          </p:cNvSpPr>
          <p:nvPr>
            <p:ph type="sldNum" sz="quarter" idx="10"/>
          </p:nvPr>
        </p:nvSpPr>
        <p:spPr/>
        <p:txBody>
          <a:bodyPr/>
          <a:lstStyle/>
          <a:p>
            <a:fld id="{09528A74-9B2F-4798-ADCE-22063C2B3524}" type="slidenum">
              <a:rPr lang="en-US" smtClean="0"/>
              <a:t>94</a:t>
            </a:fld>
            <a:endParaRPr lang="en-US"/>
          </a:p>
        </p:txBody>
      </p:sp>
    </p:spTree>
    <p:extLst>
      <p:ext uri="{BB962C8B-B14F-4D97-AF65-F5344CB8AC3E}">
        <p14:creationId xmlns:p14="http://schemas.microsoft.com/office/powerpoint/2010/main" val="4155203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528A74-9B2F-4798-ADCE-22063C2B3524}" type="slidenum">
              <a:rPr lang="en-US" smtClean="0"/>
              <a:t>95</a:t>
            </a:fld>
            <a:endParaRPr lang="en-US"/>
          </a:p>
        </p:txBody>
      </p:sp>
    </p:spTree>
    <p:extLst>
      <p:ext uri="{BB962C8B-B14F-4D97-AF65-F5344CB8AC3E}">
        <p14:creationId xmlns:p14="http://schemas.microsoft.com/office/powerpoint/2010/main" val="476787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B048B021-056D-41EF-A8B7-E45B26757352}" type="slidenum">
              <a:rPr lang="en-US" smtClean="0"/>
              <a:pPr/>
              <a:t>106</a:t>
            </a:fld>
            <a:endParaRPr lang="en-US"/>
          </a:p>
        </p:txBody>
      </p:sp>
    </p:spTree>
    <p:extLst>
      <p:ext uri="{BB962C8B-B14F-4D97-AF65-F5344CB8AC3E}">
        <p14:creationId xmlns:p14="http://schemas.microsoft.com/office/powerpoint/2010/main" val="1164889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a:solidFill>
                  <a:schemeClr val="tx1"/>
                </a:solidFill>
                <a:effectLst/>
                <a:latin typeface="+mn-lt"/>
                <a:ea typeface="+mn-ea"/>
                <a:cs typeface="+mn-cs"/>
              </a:rPr>
              <a:t>96/2016/NĐ-CP: Giấy</a:t>
            </a:r>
            <a:r>
              <a:rPr lang="en-US" sz="1200" b="0" i="0" kern="1200" baseline="0">
                <a:solidFill>
                  <a:schemeClr val="tx1"/>
                </a:solidFill>
                <a:effectLst/>
                <a:latin typeface="+mn-lt"/>
                <a:ea typeface="+mn-ea"/>
                <a:cs typeface="+mn-cs"/>
              </a:rPr>
              <a:t> phép về </a:t>
            </a:r>
            <a:r>
              <a:rPr lang="vi-VN" sz="1200" b="0" i="0" u="none" strike="noStrike" kern="1200">
                <a:solidFill>
                  <a:schemeClr val="tx1"/>
                </a:solidFill>
                <a:effectLst/>
                <a:latin typeface="+mn-lt"/>
                <a:ea typeface="+mn-ea"/>
                <a:cs typeface="+mn-cs"/>
              </a:rPr>
              <a:t>an ninh, trật tự và phạm vi quản lý</a:t>
            </a:r>
            <a:endParaRPr lang="en-US" b="0"/>
          </a:p>
        </p:txBody>
      </p:sp>
      <p:sp>
        <p:nvSpPr>
          <p:cNvPr id="4" name="Slide Number Placeholder 3"/>
          <p:cNvSpPr>
            <a:spLocks noGrp="1"/>
          </p:cNvSpPr>
          <p:nvPr>
            <p:ph type="sldNum" sz="quarter" idx="10"/>
          </p:nvPr>
        </p:nvSpPr>
        <p:spPr/>
        <p:txBody>
          <a:bodyPr/>
          <a:lstStyle/>
          <a:p>
            <a:fld id="{09528A74-9B2F-4798-ADCE-22063C2B3524}" type="slidenum">
              <a:rPr lang="en-US" smtClean="0"/>
              <a:t>118</a:t>
            </a:fld>
            <a:endParaRPr lang="en-US"/>
          </a:p>
        </p:txBody>
      </p:sp>
    </p:spTree>
    <p:extLst>
      <p:ext uri="{BB962C8B-B14F-4D97-AF65-F5344CB8AC3E}">
        <p14:creationId xmlns:p14="http://schemas.microsoft.com/office/powerpoint/2010/main" val="3345043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B048B021-056D-41EF-A8B7-E45B26757352}" type="slidenum">
              <a:rPr lang="en-US" smtClean="0"/>
              <a:pPr/>
              <a:t>3</a:t>
            </a:fld>
            <a:endParaRPr lang="en-US"/>
          </a:p>
        </p:txBody>
      </p:sp>
    </p:spTree>
    <p:extLst>
      <p:ext uri="{BB962C8B-B14F-4D97-AF65-F5344CB8AC3E}">
        <p14:creationId xmlns:p14="http://schemas.microsoft.com/office/powerpoint/2010/main" val="2643420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B048B021-056D-41EF-A8B7-E45B26757352}" type="slidenum">
              <a:rPr lang="en-US" smtClean="0"/>
              <a:pPr/>
              <a:t>6</a:t>
            </a:fld>
            <a:endParaRPr lang="en-US"/>
          </a:p>
        </p:txBody>
      </p:sp>
    </p:spTree>
    <p:extLst>
      <p:ext uri="{BB962C8B-B14F-4D97-AF65-F5344CB8AC3E}">
        <p14:creationId xmlns:p14="http://schemas.microsoft.com/office/powerpoint/2010/main" val="2570871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48B021-056D-41EF-A8B7-E45B26757352}" type="slidenum">
              <a:rPr lang="en-US" smtClean="0"/>
              <a:pPr/>
              <a:t>7</a:t>
            </a:fld>
            <a:endParaRPr lang="en-US"/>
          </a:p>
        </p:txBody>
      </p:sp>
    </p:spTree>
    <p:extLst>
      <p:ext uri="{BB962C8B-B14F-4D97-AF65-F5344CB8AC3E}">
        <p14:creationId xmlns:p14="http://schemas.microsoft.com/office/powerpoint/2010/main" val="216617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48B021-056D-41EF-A8B7-E45B26757352}" type="slidenum">
              <a:rPr lang="en-US" smtClean="0"/>
              <a:pPr/>
              <a:t>8</a:t>
            </a:fld>
            <a:endParaRPr lang="en-US"/>
          </a:p>
        </p:txBody>
      </p:sp>
    </p:spTree>
    <p:extLst>
      <p:ext uri="{BB962C8B-B14F-4D97-AF65-F5344CB8AC3E}">
        <p14:creationId xmlns:p14="http://schemas.microsoft.com/office/powerpoint/2010/main" val="81157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B048B021-056D-41EF-A8B7-E45B26757352}" type="slidenum">
              <a:rPr lang="en-US" smtClean="0"/>
              <a:pPr/>
              <a:t>11</a:t>
            </a:fld>
            <a:endParaRPr lang="en-US"/>
          </a:p>
        </p:txBody>
      </p:sp>
    </p:spTree>
    <p:extLst>
      <p:ext uri="{BB962C8B-B14F-4D97-AF65-F5344CB8AC3E}">
        <p14:creationId xmlns:p14="http://schemas.microsoft.com/office/powerpoint/2010/main" val="1147769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B048B021-056D-41EF-A8B7-E45B26757352}" type="slidenum">
              <a:rPr lang="en-US" smtClean="0"/>
              <a:pPr/>
              <a:t>14</a:t>
            </a:fld>
            <a:endParaRPr lang="en-US"/>
          </a:p>
        </p:txBody>
      </p:sp>
    </p:spTree>
    <p:extLst>
      <p:ext uri="{BB962C8B-B14F-4D97-AF65-F5344CB8AC3E}">
        <p14:creationId xmlns:p14="http://schemas.microsoft.com/office/powerpoint/2010/main" val="3473904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48B021-056D-41EF-A8B7-E45B26757352}" type="slidenum">
              <a:rPr lang="en-US" smtClean="0"/>
              <a:pPr/>
              <a:t>26</a:t>
            </a:fld>
            <a:endParaRPr lang="en-US"/>
          </a:p>
        </p:txBody>
      </p:sp>
    </p:spTree>
    <p:extLst>
      <p:ext uri="{BB962C8B-B14F-4D97-AF65-F5344CB8AC3E}">
        <p14:creationId xmlns:p14="http://schemas.microsoft.com/office/powerpoint/2010/main" val="596702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create.kahoot.it</a:t>
            </a:r>
            <a:r>
              <a:rPr lang="en-US" dirty="0"/>
              <a:t>/details/7996d250-00aa-48ac-86e7-2a600e048b28</a:t>
            </a:r>
            <a:endParaRPr lang="en-VN" dirty="0"/>
          </a:p>
        </p:txBody>
      </p:sp>
      <p:sp>
        <p:nvSpPr>
          <p:cNvPr id="4" name="Slide Number Placeholder 3"/>
          <p:cNvSpPr>
            <a:spLocks noGrp="1"/>
          </p:cNvSpPr>
          <p:nvPr>
            <p:ph type="sldNum" sz="quarter" idx="5"/>
          </p:nvPr>
        </p:nvSpPr>
        <p:spPr/>
        <p:txBody>
          <a:bodyPr/>
          <a:lstStyle/>
          <a:p>
            <a:fld id="{09528A74-9B2F-4798-ADCE-22063C2B3524}" type="slidenum">
              <a:rPr lang="en-US" smtClean="0"/>
              <a:t>49</a:t>
            </a:fld>
            <a:endParaRPr lang="en-US"/>
          </a:p>
        </p:txBody>
      </p:sp>
    </p:spTree>
    <p:extLst>
      <p:ext uri="{BB962C8B-B14F-4D97-AF65-F5344CB8AC3E}">
        <p14:creationId xmlns:p14="http://schemas.microsoft.com/office/powerpoint/2010/main" val="2962833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DD055D-134B-4EEC-A40E-6755ABE7AA3B}" type="datetimeFigureOut">
              <a:rPr lang="en-US" smtClean="0"/>
              <a:t>3/7/26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2857615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D055D-134B-4EEC-A40E-6755ABE7AA3B}" type="datetimeFigureOut">
              <a:rPr lang="en-US" smtClean="0"/>
              <a:t>3/7/26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87175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D055D-134B-4EEC-A40E-6755ABE7AA3B}" type="datetimeFigureOut">
              <a:rPr lang="en-US" smtClean="0"/>
              <a:t>3/7/26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1107234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D055D-134B-4EEC-A40E-6755ABE7AA3B}" type="datetimeFigureOut">
              <a:rPr lang="en-US" smtClean="0"/>
              <a:t>3/7/26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1195803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DD055D-134B-4EEC-A40E-6755ABE7AA3B}" type="datetimeFigureOut">
              <a:rPr lang="en-US" smtClean="0"/>
              <a:t>3/7/26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101872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DD055D-134B-4EEC-A40E-6755ABE7AA3B}" type="datetimeFigureOut">
              <a:rPr lang="en-US" smtClean="0"/>
              <a:t>3/7/26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3276692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DD055D-134B-4EEC-A40E-6755ABE7AA3B}" type="datetimeFigureOut">
              <a:rPr lang="en-US" smtClean="0"/>
              <a:t>3/7/26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2422782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DD055D-134B-4EEC-A40E-6755ABE7AA3B}" type="datetimeFigureOut">
              <a:rPr lang="en-US" smtClean="0"/>
              <a:t>3/7/26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3634784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D055D-134B-4EEC-A40E-6755ABE7AA3B}" type="datetimeFigureOut">
              <a:rPr lang="en-US" smtClean="0"/>
              <a:t>3/7/26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2804926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DD055D-134B-4EEC-A40E-6755ABE7AA3B}" type="datetimeFigureOut">
              <a:rPr lang="en-US" smtClean="0"/>
              <a:t>3/7/26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195140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DD055D-134B-4EEC-A40E-6755ABE7AA3B}" type="datetimeFigureOut">
              <a:rPr lang="en-US" smtClean="0"/>
              <a:t>3/7/26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CEB88-6D56-4DB0-923D-B76F216F5615}" type="slidenum">
              <a:rPr lang="en-US" smtClean="0"/>
              <a:t>‹#›</a:t>
            </a:fld>
            <a:endParaRPr lang="en-US"/>
          </a:p>
        </p:txBody>
      </p:sp>
    </p:spTree>
    <p:extLst>
      <p:ext uri="{BB962C8B-B14F-4D97-AF65-F5344CB8AC3E}">
        <p14:creationId xmlns:p14="http://schemas.microsoft.com/office/powerpoint/2010/main" val="2334423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DD055D-134B-4EEC-A40E-6755ABE7AA3B}" type="datetimeFigureOut">
              <a:rPr lang="en-US" smtClean="0"/>
              <a:t>3/7/26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CEB88-6D56-4DB0-923D-B76F216F5615}" type="slidenum">
              <a:rPr lang="en-US" smtClean="0"/>
              <a:t>‹#›</a:t>
            </a:fld>
            <a:endParaRPr lang="en-US"/>
          </a:p>
        </p:txBody>
      </p:sp>
    </p:spTree>
    <p:extLst>
      <p:ext uri="{BB962C8B-B14F-4D97-AF65-F5344CB8AC3E}">
        <p14:creationId xmlns:p14="http://schemas.microsoft.com/office/powerpoint/2010/main" val="20500066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0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 Id="rId5" Type="http://schemas.openxmlformats.org/officeDocument/2006/relationships/image" Target="../media/image52.png"/><Relationship Id="rId4" Type="http://schemas.openxmlformats.org/officeDocument/2006/relationships/image" Target="../media/image51.png"/></Relationships>
</file>

<file path=ppt/slides/_rels/slide6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7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highlight>
                <a:srgbClr val="00FFFF"/>
              </a:highlight>
            </a:endParaRPr>
          </a:p>
        </p:txBody>
      </p:sp>
      <p:sp>
        <p:nvSpPr>
          <p:cNvPr id="5" name="Rectangle 4"/>
          <p:cNvSpPr/>
          <p:nvPr/>
        </p:nvSpPr>
        <p:spPr>
          <a:xfrm>
            <a:off x="531222" y="2616806"/>
            <a:ext cx="8612778" cy="1938992"/>
          </a:xfrm>
          <a:prstGeom prst="rect">
            <a:avLst/>
          </a:prstGeom>
          <a:noFill/>
        </p:spPr>
        <p:txBody>
          <a:bodyPr wrap="square">
            <a:spAutoFit/>
          </a:bodyPr>
          <a:lstStyle/>
          <a:p>
            <a:pPr algn="ctr">
              <a:defRPr/>
            </a:pPr>
            <a:r>
              <a:rPr lang="en-US" sz="40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HUẤN LUYỆN KỸ THUẬT AN TOÀN TRONG HOẠT ĐỘNG KINH DOANH KHÍ</a:t>
            </a:r>
          </a:p>
        </p:txBody>
      </p:sp>
      <p:sp>
        <p:nvSpPr>
          <p:cNvPr id="7" name="TextBox 6"/>
          <p:cNvSpPr txBox="1"/>
          <p:nvPr/>
        </p:nvSpPr>
        <p:spPr>
          <a:xfrm>
            <a:off x="1539240" y="5718447"/>
            <a:ext cx="6596742" cy="577850"/>
          </a:xfrm>
          <a:prstGeom prst="rect">
            <a:avLst/>
          </a:prstGeom>
          <a:noFill/>
        </p:spPr>
        <p:txBody>
          <a:bodyPr wrap="square" rtlCol="0">
            <a:spAutoFit/>
          </a:bodyPr>
          <a:lstStyle/>
          <a:p>
            <a:pPr algn="ctr">
              <a:lnSpc>
                <a:spcPct val="150000"/>
              </a:lnSpc>
            </a:pPr>
            <a:r>
              <a:rPr lang="en-US" sz="2400" i="1" dirty="0" err="1">
                <a:solidFill>
                  <a:srgbClr val="FFFF00"/>
                </a:solidFill>
                <a:latin typeface="Arial" panose="020B0604020202020204" pitchFamily="34" charset="0"/>
                <a:cs typeface="Arial" panose="020B0604020202020204" pitchFamily="34" charset="0"/>
              </a:rPr>
              <a:t>Huế</a:t>
            </a:r>
            <a:r>
              <a:rPr lang="en-US" sz="2400" i="1" dirty="0">
                <a:solidFill>
                  <a:srgbClr val="FFFF00"/>
                </a:solidFill>
                <a:latin typeface="Arial" panose="020B0604020202020204" pitchFamily="34" charset="0"/>
                <a:cs typeface="Arial" panose="020B0604020202020204" pitchFamily="34" charset="0"/>
              </a:rPr>
              <a:t>, </a:t>
            </a:r>
            <a:r>
              <a:rPr lang="en-US" sz="2400" i="1" dirty="0" err="1">
                <a:solidFill>
                  <a:srgbClr val="FFFF00"/>
                </a:solidFill>
                <a:latin typeface="Arial" panose="020B0604020202020204" pitchFamily="34" charset="0"/>
                <a:cs typeface="Arial" panose="020B0604020202020204" pitchFamily="34" charset="0"/>
              </a:rPr>
              <a:t>ngày</a:t>
            </a:r>
            <a:r>
              <a:rPr lang="en-US" sz="2400" i="1" dirty="0">
                <a:solidFill>
                  <a:srgbClr val="FFFF00"/>
                </a:solidFill>
                <a:latin typeface="Arial" panose="020B0604020202020204" pitchFamily="34" charset="0"/>
                <a:cs typeface="Arial" panose="020B0604020202020204" pitchFamily="34" charset="0"/>
              </a:rPr>
              <a:t> 12 </a:t>
            </a:r>
            <a:r>
              <a:rPr lang="en-US" sz="2400" i="1" dirty="0" err="1">
                <a:solidFill>
                  <a:srgbClr val="FFFF00"/>
                </a:solidFill>
                <a:latin typeface="Arial" panose="020B0604020202020204" pitchFamily="34" charset="0"/>
                <a:cs typeface="Arial" panose="020B0604020202020204" pitchFamily="34" charset="0"/>
              </a:rPr>
              <a:t>tháng</a:t>
            </a:r>
            <a:r>
              <a:rPr lang="en-US" sz="2400" i="1" dirty="0">
                <a:solidFill>
                  <a:srgbClr val="FFFF00"/>
                </a:solidFill>
                <a:latin typeface="Arial" panose="020B0604020202020204" pitchFamily="34" charset="0"/>
                <a:cs typeface="Arial" panose="020B0604020202020204" pitchFamily="34" charset="0"/>
              </a:rPr>
              <a:t> 03 </a:t>
            </a:r>
            <a:r>
              <a:rPr lang="en-US" sz="2400" i="1" dirty="0" err="1">
                <a:solidFill>
                  <a:srgbClr val="FFFF00"/>
                </a:solidFill>
                <a:latin typeface="Arial" panose="020B0604020202020204" pitchFamily="34" charset="0"/>
                <a:cs typeface="Arial" panose="020B0604020202020204" pitchFamily="34" charset="0"/>
              </a:rPr>
              <a:t>năm</a:t>
            </a:r>
            <a:r>
              <a:rPr lang="en-US" sz="2400" i="1" dirty="0">
                <a:solidFill>
                  <a:srgbClr val="FFFF00"/>
                </a:solidFill>
                <a:latin typeface="Arial" panose="020B0604020202020204" pitchFamily="34" charset="0"/>
                <a:cs typeface="Arial" panose="020B0604020202020204" pitchFamily="34" charset="0"/>
              </a:rPr>
              <a:t> 2026</a:t>
            </a:r>
          </a:p>
        </p:txBody>
      </p:sp>
      <p:sp>
        <p:nvSpPr>
          <p:cNvPr id="2" name="TextBox 1"/>
          <p:cNvSpPr txBox="1"/>
          <p:nvPr/>
        </p:nvSpPr>
        <p:spPr>
          <a:xfrm>
            <a:off x="2534194" y="561703"/>
            <a:ext cx="6126480" cy="1569660"/>
          </a:xfrm>
          <a:prstGeom prst="rect">
            <a:avLst/>
          </a:prstGeom>
          <a:noFill/>
        </p:spPr>
        <p:txBody>
          <a:bodyPr wrap="square" rtlCol="0">
            <a:spAutoFit/>
          </a:bodyPr>
          <a:lstStyle/>
          <a:p>
            <a:pPr algn="ctr"/>
            <a:r>
              <a:rPr lang="en-US" sz="2400" b="1" dirty="0">
                <a:solidFill>
                  <a:srgbClr val="FFFF00"/>
                </a:solidFill>
                <a:latin typeface="Times New Roman" panose="02020603050405020304" pitchFamily="18" charset="0"/>
                <a:cs typeface="Times New Roman" panose="02020603050405020304" pitchFamily="18" charset="0"/>
              </a:rPr>
              <a:t>BỘ CÔNG THƯƠNG</a:t>
            </a:r>
            <a:br>
              <a:rPr lang="en-US" sz="2400" b="1" dirty="0">
                <a:solidFill>
                  <a:srgbClr val="FFFF00"/>
                </a:solidFill>
                <a:latin typeface="Times New Roman" panose="02020603050405020304" pitchFamily="18" charset="0"/>
                <a:cs typeface="Times New Roman" panose="02020603050405020304" pitchFamily="18" charset="0"/>
              </a:rPr>
            </a:br>
            <a:r>
              <a:rPr lang="en-US" sz="2400" b="1" dirty="0">
                <a:solidFill>
                  <a:srgbClr val="FFFF00"/>
                </a:solidFill>
                <a:latin typeface="Times New Roman" panose="02020603050405020304" pitchFamily="18" charset="0"/>
                <a:cs typeface="Times New Roman" panose="02020603050405020304" pitchFamily="18" charset="0"/>
              </a:rPr>
              <a:t>TRƯỜNG CAO ĐẲNG THƯƠNG MẠI</a:t>
            </a:r>
            <a:br>
              <a:rPr lang="vi-VN" sz="2400" b="1" dirty="0">
                <a:solidFill>
                  <a:srgbClr val="FFFF00"/>
                </a:solidFill>
                <a:latin typeface="Times New Roman" panose="02020603050405020304" pitchFamily="18" charset="0"/>
                <a:cs typeface="Times New Roman" panose="02020603050405020304" pitchFamily="18" charset="0"/>
              </a:rPr>
            </a:br>
            <a:r>
              <a:rPr lang="vi-VN" sz="2400" b="1" dirty="0">
                <a:solidFill>
                  <a:srgbClr val="FFFF00"/>
                </a:solidFill>
                <a:latin typeface="Times New Roman" panose="02020603050405020304" pitchFamily="18" charset="0"/>
                <a:cs typeface="Times New Roman" panose="02020603050405020304" pitchFamily="18" charset="0"/>
              </a:rPr>
              <a:t>---</a:t>
            </a:r>
            <a:r>
              <a:rPr lang="en-US" sz="2400" b="1" dirty="0">
                <a:solidFill>
                  <a:srgbClr val="FFFF00"/>
                </a:solidFill>
                <a:latin typeface="Times New Roman" panose="02020603050405020304" pitchFamily="18" charset="0"/>
                <a:cs typeface="Times New Roman" panose="02020603050405020304" pitchFamily="18" charset="0"/>
              </a:rPr>
              <a:t>----------</a:t>
            </a:r>
            <a:r>
              <a:rPr lang="vi-VN" sz="2400" b="1" dirty="0">
                <a:solidFill>
                  <a:srgbClr val="FFFF00"/>
                </a:solidFill>
                <a:latin typeface="Times New Roman" panose="02020603050405020304" pitchFamily="18" charset="0"/>
                <a:cs typeface="Times New Roman" panose="02020603050405020304" pitchFamily="18" charset="0"/>
              </a:rPr>
              <a:t>----</a:t>
            </a:r>
            <a:br>
              <a:rPr lang="en-US" sz="2400" b="1" u="sng" dirty="0">
                <a:solidFill>
                  <a:srgbClr val="FFFF00"/>
                </a:solidFill>
                <a:latin typeface="Times New Roman" panose="02020603050405020304" pitchFamily="18" charset="0"/>
                <a:cs typeface="Times New Roman" panose="02020603050405020304" pitchFamily="18" charset="0"/>
              </a:rPr>
            </a:br>
            <a:endParaRPr lang="en-US" sz="2400" b="1" dirty="0">
              <a:solidFill>
                <a:srgbClr val="FFFF00"/>
              </a:solidFill>
            </a:endParaRPr>
          </a:p>
        </p:txBody>
      </p:sp>
      <p:pic>
        <p:nvPicPr>
          <p:cNvPr id="3" name="Picture 2" descr="Giới thiệu - Trường Cao đẳng Thương mại">
            <a:extLst>
              <a:ext uri="{FF2B5EF4-FFF2-40B4-BE49-F238E27FC236}">
                <a16:creationId xmlns:a16="http://schemas.microsoft.com/office/drawing/2014/main" id="{FC6E35C7-4310-FB04-C7F5-0C67D1052D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83" y="161103"/>
            <a:ext cx="2325629" cy="1475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537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84200" y="1549400"/>
            <a:ext cx="8610600" cy="969963"/>
          </a:xfrm>
          <a:noFill/>
          <a:ln>
            <a:noFill/>
          </a:ln>
        </p:spPr>
        <p:txBody>
          <a:bodyPr/>
          <a:lstStyle/>
          <a:p>
            <a:pPr algn="ctr"/>
            <a:r>
              <a:rPr lang="vi-VN" sz="2400" b="1" dirty="0">
                <a:latin typeface="Arial" panose="020B0604020202020204" pitchFamily="34" charset="0"/>
                <a:cs typeface="Arial" panose="020B0604020202020204" pitchFamily="34" charset="0"/>
              </a:rPr>
              <a:t>AN TOÀN TRONG HOẠT ĐỘNG KINH DOANH KHÍ</a:t>
            </a:r>
            <a:endParaRPr lang="en-US" altLang="en-US" b="1" dirty="0">
              <a:latin typeface="Arial" panose="020B0604020202020204" pitchFamily="34" charset="0"/>
              <a:cs typeface="Arial" panose="020B0604020202020204" pitchFamily="34" charset="0"/>
            </a:endParaRPr>
          </a:p>
        </p:txBody>
      </p:sp>
      <p:graphicFrame>
        <p:nvGraphicFramePr>
          <p:cNvPr id="4" name="Content Placeholder 3">
            <a:extLst>
              <a:ext uri="{FF2B5EF4-FFF2-40B4-BE49-F238E27FC236}">
                <a16:creationId xmlns:a16="http://schemas.microsoft.com/office/drawing/2014/main" id="{C3BF499D-5603-3785-A30B-BFC442895269}"/>
              </a:ext>
            </a:extLst>
          </p:cNvPr>
          <p:cNvGraphicFramePr>
            <a:graphicFrameLocks noGrp="1"/>
          </p:cNvGraphicFramePr>
          <p:nvPr>
            <p:ph idx="1"/>
          </p:nvPr>
        </p:nvGraphicFramePr>
        <p:xfrm>
          <a:off x="-381000" y="2819399"/>
          <a:ext cx="5791200" cy="1981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An toàn là gì? Quy định về an toàn lao động, an toàn giao thông">
            <a:extLst>
              <a:ext uri="{FF2B5EF4-FFF2-40B4-BE49-F238E27FC236}">
                <a16:creationId xmlns:a16="http://schemas.microsoft.com/office/drawing/2014/main" id="{AAD680AA-730F-A7C9-3BAC-614229012E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59300" y="3365500"/>
            <a:ext cx="4127500" cy="196850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A66FB72E-B602-41ED-46D2-0BF1C3270E8E}"/>
              </a:ext>
            </a:extLst>
          </p:cNvPr>
          <p:cNvSpPr>
            <a:spLocks noGrp="1"/>
          </p:cNvSpPr>
          <p:nvPr>
            <p:ph type="dt" sz="half" idx="10"/>
          </p:nvPr>
        </p:nvSpPr>
        <p:spPr/>
        <p:txBody>
          <a:bodyPr/>
          <a:lstStyle/>
          <a:p>
            <a:fld id="{B1412A24-4B10-834C-BDB9-72B72C4FA05B}" type="datetimeyyyy">
              <a:rPr lang="en-US" smtClean="0"/>
              <a:t>2026</a:t>
            </a:fld>
            <a:endParaRPr lang="en-US"/>
          </a:p>
        </p:txBody>
      </p:sp>
      <p:sp>
        <p:nvSpPr>
          <p:cNvPr id="3" name="Slide Number Placeholder 2">
            <a:extLst>
              <a:ext uri="{FF2B5EF4-FFF2-40B4-BE49-F238E27FC236}">
                <a16:creationId xmlns:a16="http://schemas.microsoft.com/office/drawing/2014/main" id="{7BD99197-8F6C-D26A-6560-7C661204B549}"/>
              </a:ext>
            </a:extLst>
          </p:cNvPr>
          <p:cNvSpPr>
            <a:spLocks noGrp="1"/>
          </p:cNvSpPr>
          <p:nvPr>
            <p:ph type="sldNum" sz="quarter" idx="12"/>
          </p:nvPr>
        </p:nvSpPr>
        <p:spPr/>
        <p:txBody>
          <a:bodyPr/>
          <a:lstStyle/>
          <a:p>
            <a:fld id="{CE9CE802-BAC3-4540-BE76-FF84E3EF0650}" type="slidenum">
              <a:rPr lang="en-US" smtClean="0"/>
              <a:pPr/>
              <a:t>10</a:t>
            </a:fld>
            <a:endParaRPr lang="en-US"/>
          </a:p>
        </p:txBody>
      </p:sp>
      <p:sp>
        <p:nvSpPr>
          <p:cNvPr id="5" name="Title 1">
            <a:extLst>
              <a:ext uri="{FF2B5EF4-FFF2-40B4-BE49-F238E27FC236}">
                <a16:creationId xmlns:a16="http://schemas.microsoft.com/office/drawing/2014/main" id="{D4842F68-BF64-6796-3859-D63F34DE0E9A}"/>
              </a:ext>
            </a:extLst>
          </p:cNvPr>
          <p:cNvSpPr txBox="1">
            <a:spLocks/>
          </p:cNvSpPr>
          <p:nvPr/>
        </p:nvSpPr>
        <p:spPr>
          <a:xfrm>
            <a:off x="674557" y="128483"/>
            <a:ext cx="788670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fontAlgn="auto">
              <a:spcAft>
                <a:spcPts val="0"/>
              </a:spcAft>
            </a:pPr>
            <a:r>
              <a:rPr lang="en-US" sz="3200" b="1" dirty="0">
                <a:solidFill>
                  <a:srgbClr val="0070C0"/>
                </a:solidFill>
                <a:latin typeface="Arial" panose="020B0604020202020204" pitchFamily="34" charset="0"/>
                <a:cs typeface="Arial" panose="020B0604020202020204" pitchFamily="34" charset="0"/>
              </a:rPr>
              <a:t>NGHỊ ĐỊNH 87/2018/NĐ-CP </a:t>
            </a:r>
          </a:p>
        </p:txBody>
      </p:sp>
    </p:spTree>
    <p:extLst>
      <p:ext uri="{BB962C8B-B14F-4D97-AF65-F5344CB8AC3E}">
        <p14:creationId xmlns:p14="http://schemas.microsoft.com/office/powerpoint/2010/main" val="268759598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1999" y="1978925"/>
            <a:ext cx="8206585" cy="4382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762000" y="1883391"/>
            <a:ext cx="7921626" cy="289602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FontTx/>
              <a:buChar char="-"/>
            </a:pPr>
            <a:r>
              <a:rPr lang="en-US" altLang="en-US" dirty="0" err="1">
                <a:latin typeface="Arial" panose="020B0604020202020204" pitchFamily="34" charset="0"/>
                <a:cs typeface="Arial" panose="020B0604020202020204" pitchFamily="34" charset="0"/>
              </a:rPr>
              <a:t>Kiểm</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tra</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tem</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niêm</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hạn</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kiểm</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định</a:t>
            </a:r>
            <a:r>
              <a:rPr lang="en-US" altLang="en-US" dirty="0">
                <a:latin typeface="Arial" panose="020B0604020202020204" pitchFamily="34" charset="0"/>
                <a:cs typeface="Arial" panose="020B0604020202020204" pitchFamily="34" charset="0"/>
              </a:rPr>
              <a:t>.</a:t>
            </a:r>
          </a:p>
          <a:p>
            <a:pPr algn="l">
              <a:buFontTx/>
              <a:buChar char="-"/>
            </a:pPr>
            <a:r>
              <a:rPr lang="en-US" altLang="en-US" dirty="0" err="1">
                <a:latin typeface="Arial" panose="020B0604020202020204" pitchFamily="34" charset="0"/>
                <a:cs typeface="Arial" panose="020B0604020202020204" pitchFamily="34" charset="0"/>
              </a:rPr>
              <a:t>Kiểm</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tra</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tình</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trạng</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của</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vỏ</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bình</a:t>
            </a:r>
            <a:r>
              <a:rPr lang="en-US" altLang="en-US" dirty="0">
                <a:latin typeface="Arial" panose="020B0604020202020204" pitchFamily="34" charset="0"/>
                <a:cs typeface="Arial" panose="020B0604020202020204" pitchFamily="34" charset="0"/>
              </a:rPr>
              <a:t>.</a:t>
            </a:r>
          </a:p>
        </p:txBody>
      </p:sp>
      <p:pic>
        <p:nvPicPr>
          <p:cNvPr id="2" name="Picture 1"/>
          <p:cNvPicPr>
            <a:picLocks noChangeAspect="1"/>
          </p:cNvPicPr>
          <p:nvPr/>
        </p:nvPicPr>
        <p:blipFill>
          <a:blip r:embed="rId2"/>
          <a:stretch>
            <a:fillRect/>
          </a:stretch>
        </p:blipFill>
        <p:spPr>
          <a:xfrm>
            <a:off x="3575910" y="2931455"/>
            <a:ext cx="4806090" cy="3664312"/>
          </a:xfrm>
          <a:prstGeom prst="rect">
            <a:avLst/>
          </a:prstGeom>
        </p:spPr>
      </p:pic>
      <p:sp>
        <p:nvSpPr>
          <p:cNvPr id="10" name="Title 1"/>
          <p:cNvSpPr txBox="1">
            <a:spLocks/>
          </p:cNvSpPr>
          <p:nvPr/>
        </p:nvSpPr>
        <p:spPr>
          <a:xfrm>
            <a:off x="177421" y="496387"/>
            <a:ext cx="8791164" cy="764498"/>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a:t>
            </a:r>
            <a:r>
              <a:rPr lang="en-US" altLang="en-US" sz="2800" b="1" dirty="0" err="1">
                <a:solidFill>
                  <a:schemeClr val="bg1"/>
                </a:solidFill>
                <a:latin typeface="Arial" panose="020B0604020202020204" pitchFamily="34" charset="0"/>
                <a:cs typeface="Arial" panose="020B0604020202020204" pitchFamily="34" charset="0"/>
              </a:rPr>
              <a:t>Kiểm</a:t>
            </a:r>
            <a:r>
              <a:rPr lang="en-US" altLang="en-US" sz="2800" b="1" dirty="0">
                <a:solidFill>
                  <a:schemeClr val="bg1"/>
                </a:solidFill>
                <a:latin typeface="Arial" panose="020B0604020202020204" pitchFamily="34" charset="0"/>
                <a:cs typeface="Arial" panose="020B0604020202020204" pitchFamily="34" charset="0"/>
              </a:rPr>
              <a:t> </a:t>
            </a:r>
            <a:r>
              <a:rPr lang="en-US" altLang="en-US" sz="2800" b="1" dirty="0" err="1">
                <a:solidFill>
                  <a:schemeClr val="bg1"/>
                </a:solidFill>
                <a:latin typeface="Arial" panose="020B0604020202020204" pitchFamily="34" charset="0"/>
                <a:cs typeface="Arial" panose="020B0604020202020204" pitchFamily="34" charset="0"/>
              </a:rPr>
              <a:t>tra</a:t>
            </a:r>
            <a:r>
              <a:rPr lang="en-US" altLang="en-US" sz="2800" b="1" dirty="0">
                <a:solidFill>
                  <a:schemeClr val="bg1"/>
                </a:solidFill>
                <a:latin typeface="Arial" panose="020B0604020202020204" pitchFamily="34" charset="0"/>
                <a:cs typeface="Arial" panose="020B0604020202020204" pitchFamily="34" charset="0"/>
              </a:rPr>
              <a:t> chai </a:t>
            </a:r>
            <a:r>
              <a:rPr lang="en-US" altLang="en-US" sz="2800" b="1" dirty="0" err="1">
                <a:solidFill>
                  <a:schemeClr val="bg1"/>
                </a:solidFill>
                <a:latin typeface="Arial" panose="020B0604020202020204" pitchFamily="34" charset="0"/>
                <a:cs typeface="Arial" panose="020B0604020202020204" pitchFamily="34" charset="0"/>
              </a:rPr>
              <a:t>chứa</a:t>
            </a:r>
            <a:r>
              <a:rPr lang="en-US" altLang="en-US" sz="2800" b="1" dirty="0">
                <a:solidFill>
                  <a:schemeClr val="bg1"/>
                </a:solidFill>
                <a:latin typeface="Arial" panose="020B0604020202020204" pitchFamily="34" charset="0"/>
                <a:cs typeface="Arial" panose="020B0604020202020204" pitchFamily="34" charset="0"/>
              </a:rPr>
              <a:t> LPG </a:t>
            </a:r>
            <a:r>
              <a:rPr lang="en-US" altLang="en-US" sz="2800" b="1" dirty="0" err="1">
                <a:solidFill>
                  <a:schemeClr val="bg1"/>
                </a:solidFill>
                <a:latin typeface="Arial" panose="020B0604020202020204" pitchFamily="34" charset="0"/>
                <a:cs typeface="Arial" panose="020B0604020202020204" pitchFamily="34" charset="0"/>
              </a:rPr>
              <a:t>nhập</a:t>
            </a:r>
            <a:r>
              <a:rPr lang="en-US" altLang="en-US" sz="2800" b="1" dirty="0">
                <a:solidFill>
                  <a:schemeClr val="bg1"/>
                </a:solidFill>
                <a:latin typeface="Arial" panose="020B0604020202020204" pitchFamily="34" charset="0"/>
                <a:cs typeface="Arial" panose="020B0604020202020204" pitchFamily="34" charset="0"/>
              </a:rPr>
              <a:t> </a:t>
            </a:r>
            <a:r>
              <a:rPr lang="en-US" altLang="en-US" sz="2800" b="1" dirty="0" err="1">
                <a:solidFill>
                  <a:schemeClr val="bg1"/>
                </a:solidFill>
                <a:latin typeface="Arial" panose="020B0604020202020204" pitchFamily="34" charset="0"/>
                <a:cs typeface="Arial" panose="020B0604020202020204" pitchFamily="34" charset="0"/>
              </a:rPr>
              <a:t>tại</a:t>
            </a:r>
            <a:r>
              <a:rPr lang="en-US" altLang="en-US" sz="2800" b="1" dirty="0">
                <a:solidFill>
                  <a:schemeClr val="bg1"/>
                </a:solidFill>
                <a:latin typeface="Arial" panose="020B0604020202020204" pitchFamily="34" charset="0"/>
                <a:cs typeface="Arial" panose="020B0604020202020204" pitchFamily="34" charset="0"/>
              </a:rPr>
              <a:t> </a:t>
            </a:r>
            <a:r>
              <a:rPr lang="en-US" altLang="en-US" sz="2800" b="1" dirty="0" err="1">
                <a:solidFill>
                  <a:schemeClr val="bg1"/>
                </a:solidFill>
                <a:latin typeface="Arial" panose="020B0604020202020204" pitchFamily="34" charset="0"/>
                <a:cs typeface="Arial" panose="020B0604020202020204" pitchFamily="34" charset="0"/>
              </a:rPr>
              <a:t>cửa</a:t>
            </a:r>
            <a:r>
              <a:rPr lang="en-US" altLang="en-US" sz="2800" b="1" dirty="0">
                <a:solidFill>
                  <a:schemeClr val="bg1"/>
                </a:solidFill>
                <a:latin typeface="Arial" panose="020B0604020202020204" pitchFamily="34" charset="0"/>
                <a:cs typeface="Arial" panose="020B0604020202020204" pitchFamily="34" charset="0"/>
              </a:rPr>
              <a:t> </a:t>
            </a:r>
            <a:r>
              <a:rPr lang="en-US" altLang="en-US" sz="2800" b="1" dirty="0" err="1">
                <a:solidFill>
                  <a:schemeClr val="bg1"/>
                </a:solidFill>
                <a:latin typeface="Arial" panose="020B0604020202020204" pitchFamily="34" charset="0"/>
                <a:cs typeface="Arial" panose="020B0604020202020204" pitchFamily="34" charset="0"/>
              </a:rPr>
              <a:t>hàng</a:t>
            </a:r>
            <a:endParaRPr lang="en-US" altLang="en-US"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601015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28650" y="502615"/>
            <a:ext cx="8191716" cy="1068553"/>
          </a:xfrm>
          <a:solidFill>
            <a:srgbClr val="00B050"/>
          </a:solidFill>
        </p:spPr>
        <p:txBody>
          <a:bodyPr>
            <a:noAutofit/>
          </a:bodyPr>
          <a:lstStyle/>
          <a:p>
            <a:pPr algn="ctr">
              <a:lnSpc>
                <a:spcPct val="100000"/>
              </a:lnSpc>
            </a:pPr>
            <a:r>
              <a:rPr lang="en-US" sz="2800" b="1" dirty="0">
                <a:solidFill>
                  <a:schemeClr val="bg1"/>
                </a:solidFill>
                <a:latin typeface="Arial" panose="020B0604020202020204" pitchFamily="34" charset="0"/>
                <a:cs typeface="Arial" panose="020B0604020202020204" pitchFamily="34" charset="0"/>
              </a:rPr>
              <a:t>PHẦN V.</a:t>
            </a:r>
            <a:br>
              <a:rPr lang="en-US" sz="2800" b="1" dirty="0">
                <a:solidFill>
                  <a:schemeClr val="bg1"/>
                </a:solidFill>
                <a:latin typeface="Arial" panose="020B0604020202020204" pitchFamily="34" charset="0"/>
                <a:cs typeface="Arial" panose="020B0604020202020204" pitchFamily="34" charset="0"/>
              </a:rPr>
            </a:br>
            <a:r>
              <a:rPr lang="en-US" sz="2800" b="1" dirty="0">
                <a:solidFill>
                  <a:schemeClr val="bg1"/>
                </a:solidFill>
                <a:latin typeface="Arial" panose="020B0604020202020204" pitchFamily="34" charset="0"/>
                <a:cs typeface="Arial" panose="020B0604020202020204" pitchFamily="34" charset="0"/>
              </a:rPr>
              <a:t>AN TOÀN ĐỐI VỚI TRẠM NẠP LPG VÀO CHAI</a:t>
            </a:r>
          </a:p>
        </p:txBody>
      </p:sp>
      <p:pic>
        <p:nvPicPr>
          <p:cNvPr id="6" name="Content Placeholder 5"/>
          <p:cNvPicPr>
            <a:picLocks noGrp="1" noChangeAspect="1"/>
          </p:cNvPicPr>
          <p:nvPr>
            <p:ph idx="1"/>
          </p:nvPr>
        </p:nvPicPr>
        <p:blipFill>
          <a:blip r:embed="rId2"/>
          <a:stretch>
            <a:fillRect/>
          </a:stretch>
        </p:blipFill>
        <p:spPr>
          <a:xfrm>
            <a:off x="1143216" y="2124651"/>
            <a:ext cx="6857567" cy="3429000"/>
          </a:xfrm>
          <a:prstGeom prst="rect">
            <a:avLst/>
          </a:prstGeom>
        </p:spPr>
      </p:pic>
      <p:sp>
        <p:nvSpPr>
          <p:cNvPr id="2" name="TextBox 1">
            <a:extLst>
              <a:ext uri="{FF2B5EF4-FFF2-40B4-BE49-F238E27FC236}">
                <a16:creationId xmlns:a16="http://schemas.microsoft.com/office/drawing/2014/main" id="{C4D87EDE-996F-434B-832E-03A4D77506A4}"/>
              </a:ext>
            </a:extLst>
          </p:cNvPr>
          <p:cNvSpPr txBox="1"/>
          <p:nvPr/>
        </p:nvSpPr>
        <p:spPr>
          <a:xfrm>
            <a:off x="1676400" y="5802868"/>
            <a:ext cx="6172200" cy="584775"/>
          </a:xfrm>
          <a:prstGeom prst="rect">
            <a:avLst/>
          </a:prstGeom>
          <a:noFill/>
        </p:spPr>
        <p:txBody>
          <a:bodyPr wrap="square" rtlCol="0">
            <a:spAutoFit/>
          </a:bodyPr>
          <a:lstStyle/>
          <a:p>
            <a:pPr algn="ctr"/>
            <a:r>
              <a:rPr lang="en-US" sz="3200" b="1" dirty="0">
                <a:solidFill>
                  <a:srgbClr val="FF0000"/>
                </a:solidFill>
              </a:rPr>
              <a:t>QCVN 02/2019/BCT</a:t>
            </a:r>
          </a:p>
        </p:txBody>
      </p:sp>
      <p:sp>
        <p:nvSpPr>
          <p:cNvPr id="3" name="Date Placeholder 2">
            <a:extLst>
              <a:ext uri="{FF2B5EF4-FFF2-40B4-BE49-F238E27FC236}">
                <a16:creationId xmlns:a16="http://schemas.microsoft.com/office/drawing/2014/main" id="{B2A2272C-E43E-2D69-8464-EDF198730BDE}"/>
              </a:ext>
            </a:extLst>
          </p:cNvPr>
          <p:cNvSpPr>
            <a:spLocks noGrp="1"/>
          </p:cNvSpPr>
          <p:nvPr>
            <p:ph type="dt" sz="half" idx="10"/>
          </p:nvPr>
        </p:nvSpPr>
        <p:spPr/>
        <p:txBody>
          <a:bodyPr/>
          <a:lstStyle/>
          <a:p>
            <a:fld id="{624D03BA-EF38-034A-8EF7-7E02FBB3DF4C}" type="datetimeyyyy">
              <a:rPr lang="en-US" smtClean="0"/>
              <a:t>2026</a:t>
            </a:fld>
            <a:endParaRPr lang="en-US"/>
          </a:p>
        </p:txBody>
      </p:sp>
      <p:sp>
        <p:nvSpPr>
          <p:cNvPr id="4" name="Slide Number Placeholder 3">
            <a:extLst>
              <a:ext uri="{FF2B5EF4-FFF2-40B4-BE49-F238E27FC236}">
                <a16:creationId xmlns:a16="http://schemas.microsoft.com/office/drawing/2014/main" id="{D347551C-D5EF-737A-BBB9-D118677DAF0D}"/>
              </a:ext>
            </a:extLst>
          </p:cNvPr>
          <p:cNvSpPr>
            <a:spLocks noGrp="1"/>
          </p:cNvSpPr>
          <p:nvPr>
            <p:ph type="sldNum" sz="quarter" idx="12"/>
          </p:nvPr>
        </p:nvSpPr>
        <p:spPr/>
        <p:txBody>
          <a:bodyPr/>
          <a:lstStyle/>
          <a:p>
            <a:fld id="{CE9CE802-BAC3-4540-BE76-FF84E3EF0650}" type="slidenum">
              <a:rPr lang="en-US" smtClean="0"/>
              <a:pPr/>
              <a:t>101</a:t>
            </a:fld>
            <a:endParaRPr lang="en-US"/>
          </a:p>
        </p:txBody>
      </p:sp>
    </p:spTree>
    <p:extLst>
      <p:ext uri="{BB962C8B-B14F-4D97-AF65-F5344CB8AC3E}">
        <p14:creationId xmlns:p14="http://schemas.microsoft.com/office/powerpoint/2010/main" val="280201692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buFont typeface="Wingdings" pitchFamily="2" charset="2"/>
              <a:buChar char="Ø"/>
            </a:pPr>
            <a:r>
              <a:rPr lang="vi-VN" sz="2400" dirty="0">
                <a:latin typeface="+mj-lt"/>
              </a:rPr>
              <a:t>Không được bố trí trạm nạp LPG vào chai ở </a:t>
            </a:r>
            <a:r>
              <a:rPr lang="vi-VN" sz="2400" b="1" dirty="0">
                <a:solidFill>
                  <a:srgbClr val="0070C0"/>
                </a:solidFill>
                <a:latin typeface="+mj-lt"/>
              </a:rPr>
              <a:t>tầng hầm hoặc trong các tầng nhà của chung cư, nhà cao tầng.</a:t>
            </a:r>
          </a:p>
          <a:p>
            <a:pPr algn="just">
              <a:buFont typeface="Wingdings" pitchFamily="2" charset="2"/>
              <a:buChar char="Ø"/>
            </a:pPr>
            <a:r>
              <a:rPr lang="vi-VN" sz="2400" dirty="0">
                <a:latin typeface="+mj-lt"/>
              </a:rPr>
              <a:t>Sàn trạm nạp phải bằng phẳng, bằng hoặc cao hơn mặt bằng xung quanh. Trường hợp sàn được nâng cao thì khoảng trống bên dưới được lấp kín hoặc nếu để trống phải có biện pháp thông thoáng. Không được cất giữ, bảo quản các đồ vật, các chất dễ cháy ở trong khoảng trống này.</a:t>
            </a:r>
          </a:p>
          <a:p>
            <a:pPr algn="just">
              <a:buFont typeface="Wingdings" pitchFamily="2" charset="2"/>
              <a:buChar char="Ø"/>
            </a:pPr>
            <a:r>
              <a:rPr lang="vi-VN" sz="2400" dirty="0">
                <a:latin typeface="+mj-lt"/>
              </a:rPr>
              <a:t>Thực hiện nạp LPG vào chai theo đúng quy trình nạp của trạm nạp. Lượng nạp LPG vào chai phải theo đúng khối lượng quy định với mỗi loại chai tương ứng.</a:t>
            </a:r>
          </a:p>
          <a:p>
            <a:pPr algn="just">
              <a:buFont typeface="Wingdings" pitchFamily="2" charset="2"/>
              <a:buChar char="Ø"/>
            </a:pPr>
            <a:r>
              <a:rPr lang="vi-VN" sz="2400" dirty="0">
                <a:latin typeface="+mj-lt"/>
              </a:rPr>
              <a:t>Các chai sau khi nạp LPG phải được </a:t>
            </a:r>
            <a:r>
              <a:rPr lang="vi-VN" sz="2400" b="1" dirty="0">
                <a:solidFill>
                  <a:srgbClr val="0070C0"/>
                </a:solidFill>
                <a:latin typeface="+mj-lt"/>
              </a:rPr>
              <a:t>kiểm tra độ kín, được dán nhãn hàng hoá trên vỏ chai và niêm phong van chai</a:t>
            </a:r>
            <a:r>
              <a:rPr lang="vi-VN" sz="2400" dirty="0">
                <a:latin typeface="+mj-lt"/>
              </a:rPr>
              <a:t>.</a:t>
            </a:r>
          </a:p>
          <a:p>
            <a:pPr>
              <a:buFont typeface="Wingdings" pitchFamily="2" charset="2"/>
              <a:buChar char="Ø"/>
            </a:pPr>
            <a:endParaRPr lang="en-US" dirty="0"/>
          </a:p>
        </p:txBody>
      </p:sp>
      <p:sp>
        <p:nvSpPr>
          <p:cNvPr id="2" name="Date Placeholder 1">
            <a:extLst>
              <a:ext uri="{FF2B5EF4-FFF2-40B4-BE49-F238E27FC236}">
                <a16:creationId xmlns:a16="http://schemas.microsoft.com/office/drawing/2014/main" id="{9951A6EC-22F2-9CBD-2A47-B7C5D9DD0732}"/>
              </a:ext>
            </a:extLst>
          </p:cNvPr>
          <p:cNvSpPr>
            <a:spLocks noGrp="1"/>
          </p:cNvSpPr>
          <p:nvPr>
            <p:ph type="dt" sz="half" idx="10"/>
          </p:nvPr>
        </p:nvSpPr>
        <p:spPr/>
        <p:txBody>
          <a:bodyPr/>
          <a:lstStyle/>
          <a:p>
            <a:fld id="{DA118FB8-B6A0-684A-827B-08BAEB51C9CC}" type="datetimeyyyy">
              <a:rPr lang="en-US" smtClean="0"/>
              <a:t>2026</a:t>
            </a:fld>
            <a:endParaRPr lang="en-US"/>
          </a:p>
        </p:txBody>
      </p:sp>
      <p:sp>
        <p:nvSpPr>
          <p:cNvPr id="4" name="Slide Number Placeholder 3">
            <a:extLst>
              <a:ext uri="{FF2B5EF4-FFF2-40B4-BE49-F238E27FC236}">
                <a16:creationId xmlns:a16="http://schemas.microsoft.com/office/drawing/2014/main" id="{A65CB774-012D-E15C-425F-9727DD673758}"/>
              </a:ext>
            </a:extLst>
          </p:cNvPr>
          <p:cNvSpPr>
            <a:spLocks noGrp="1"/>
          </p:cNvSpPr>
          <p:nvPr>
            <p:ph type="sldNum" sz="quarter" idx="12"/>
          </p:nvPr>
        </p:nvSpPr>
        <p:spPr/>
        <p:txBody>
          <a:bodyPr/>
          <a:lstStyle/>
          <a:p>
            <a:fld id="{CE9CE802-BAC3-4540-BE76-FF84E3EF0650}" type="slidenum">
              <a:rPr lang="en-US" smtClean="0"/>
              <a:pPr/>
              <a:t>102</a:t>
            </a:fld>
            <a:endParaRPr lang="en-US"/>
          </a:p>
        </p:txBody>
      </p:sp>
      <p:sp>
        <p:nvSpPr>
          <p:cNvPr id="8" name="Title 1">
            <a:extLst>
              <a:ext uri="{FF2B5EF4-FFF2-40B4-BE49-F238E27FC236}">
                <a16:creationId xmlns:a16="http://schemas.microsoft.com/office/drawing/2014/main" id="{79972634-5607-04E2-94EC-06D0BC664031}"/>
              </a:ext>
            </a:extLst>
          </p:cNvPr>
          <p:cNvSpPr>
            <a:spLocks noGrp="1"/>
          </p:cNvSpPr>
          <p:nvPr>
            <p:ph type="title"/>
          </p:nvPr>
        </p:nvSpPr>
        <p:spPr>
          <a:xfrm>
            <a:off x="628650" y="502616"/>
            <a:ext cx="8191716" cy="840048"/>
          </a:xfrm>
          <a:solidFill>
            <a:srgbClr val="00B050"/>
          </a:solidFill>
        </p:spPr>
        <p:txBody>
          <a:bodyPr>
            <a:noAutofit/>
          </a:bodyPr>
          <a:lstStyle/>
          <a:p>
            <a:pPr algn="ctr"/>
            <a:r>
              <a:rPr lang="en-US" sz="2800" b="1" dirty="0">
                <a:solidFill>
                  <a:schemeClr val="bg1"/>
                </a:solidFill>
                <a:latin typeface="Arial" panose="020B0604020202020204" pitchFamily="34" charset="0"/>
                <a:cs typeface="Arial" panose="020B0604020202020204" pitchFamily="34" charset="0"/>
              </a:rPr>
              <a:t>AN TOÀN ĐỐI VỚI TRẠM NẠP LPG VÀO CHAI</a:t>
            </a:r>
          </a:p>
        </p:txBody>
      </p:sp>
    </p:spTree>
    <p:extLst>
      <p:ext uri="{BB962C8B-B14F-4D97-AF65-F5344CB8AC3E}">
        <p14:creationId xmlns:p14="http://schemas.microsoft.com/office/powerpoint/2010/main" val="416908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41094"/>
            <a:ext cx="8229600" cy="4535905"/>
          </a:xfrm>
        </p:spPr>
        <p:txBody>
          <a:bodyPr/>
          <a:lstStyle/>
          <a:p>
            <a:pPr marL="0" indent="0">
              <a:buNone/>
            </a:pPr>
            <a:r>
              <a:rPr lang="en-US" sz="2800" b="1" dirty="0" err="1">
                <a:solidFill>
                  <a:srgbClr val="0070C0"/>
                </a:solidFill>
              </a:rPr>
              <a:t>Kiểm</a:t>
            </a:r>
            <a:r>
              <a:rPr lang="en-US" sz="2800" b="1" dirty="0">
                <a:solidFill>
                  <a:srgbClr val="0070C0"/>
                </a:solidFill>
              </a:rPr>
              <a:t> </a:t>
            </a:r>
            <a:r>
              <a:rPr lang="en-US" sz="2800" b="1" dirty="0" err="1">
                <a:solidFill>
                  <a:srgbClr val="0070C0"/>
                </a:solidFill>
              </a:rPr>
              <a:t>tra</a:t>
            </a:r>
            <a:r>
              <a:rPr lang="en-US" sz="2800" b="1" dirty="0">
                <a:solidFill>
                  <a:srgbClr val="0070C0"/>
                </a:solidFill>
              </a:rPr>
              <a:t> </a:t>
            </a:r>
            <a:r>
              <a:rPr lang="en-US" sz="2800" b="1" dirty="0" err="1">
                <a:solidFill>
                  <a:srgbClr val="0070C0"/>
                </a:solidFill>
              </a:rPr>
              <a:t>trước</a:t>
            </a:r>
            <a:r>
              <a:rPr lang="en-US" sz="2800" b="1" dirty="0">
                <a:solidFill>
                  <a:srgbClr val="0070C0"/>
                </a:solidFill>
              </a:rPr>
              <a:t> </a:t>
            </a:r>
            <a:r>
              <a:rPr lang="en-US" sz="2800" b="1" dirty="0" err="1">
                <a:solidFill>
                  <a:srgbClr val="0070C0"/>
                </a:solidFill>
              </a:rPr>
              <a:t>khi</a:t>
            </a:r>
            <a:r>
              <a:rPr lang="en-US" sz="2800" b="1" dirty="0">
                <a:solidFill>
                  <a:srgbClr val="0070C0"/>
                </a:solidFill>
              </a:rPr>
              <a:t> </a:t>
            </a:r>
            <a:r>
              <a:rPr lang="en-US" sz="2800" b="1" dirty="0" err="1">
                <a:solidFill>
                  <a:srgbClr val="0070C0"/>
                </a:solidFill>
              </a:rPr>
              <a:t>tiến</a:t>
            </a:r>
            <a:r>
              <a:rPr lang="en-US" sz="2800" b="1" dirty="0">
                <a:solidFill>
                  <a:srgbClr val="0070C0"/>
                </a:solidFill>
              </a:rPr>
              <a:t> </a:t>
            </a:r>
            <a:r>
              <a:rPr lang="en-US" sz="2800" b="1" dirty="0" err="1">
                <a:solidFill>
                  <a:srgbClr val="0070C0"/>
                </a:solidFill>
              </a:rPr>
              <a:t>hành</a:t>
            </a:r>
            <a:r>
              <a:rPr lang="en-US" sz="2800" b="1" dirty="0">
                <a:solidFill>
                  <a:srgbClr val="0070C0"/>
                </a:solidFill>
              </a:rPr>
              <a:t> </a:t>
            </a:r>
            <a:r>
              <a:rPr lang="en-US" sz="2800" b="1" dirty="0" err="1">
                <a:solidFill>
                  <a:srgbClr val="0070C0"/>
                </a:solidFill>
              </a:rPr>
              <a:t>nạp</a:t>
            </a:r>
            <a:endParaRPr lang="en-US" dirty="0"/>
          </a:p>
          <a:p>
            <a:pPr algn="just">
              <a:buFont typeface="Wingdings" pitchFamily="2" charset="2"/>
              <a:buChar char="ü"/>
            </a:pPr>
            <a:r>
              <a:rPr lang="en-US"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Kiểm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chung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bồn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phụ</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thiết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hư</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hỏng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dấu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hiệu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rò</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rỉ</a:t>
            </a:r>
            <a:r>
              <a:rPr lang="en-US" sz="2400" dirty="0">
                <a:latin typeface="Arial" panose="020B0604020202020204" pitchFamily="34" charset="0"/>
                <a:cs typeface="Arial" panose="020B0604020202020204" pitchFamily="34" charset="0"/>
              </a:rPr>
              <a:t>.</a:t>
            </a:r>
          </a:p>
          <a:p>
            <a:pPr algn="just">
              <a:buFont typeface="Wingdings" pitchFamily="2" charset="2"/>
              <a:buChar char="ü"/>
            </a:pP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thiết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an </a:t>
            </a:r>
            <a:r>
              <a:rPr lang="en-US" sz="2400" dirty="0" err="1">
                <a:latin typeface="Arial" panose="020B0604020202020204" pitchFamily="34" charset="0"/>
                <a:cs typeface="Arial" panose="020B0604020202020204" pitchFamily="34" charset="0"/>
              </a:rPr>
              <a:t>toàn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kiểm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thiết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phòng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chữa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đầy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đủ</a:t>
            </a:r>
            <a:r>
              <a:rPr lang="en-US" sz="2400" dirty="0">
                <a:latin typeface="Arial" panose="020B0604020202020204" pitchFamily="34" charset="0"/>
                <a:cs typeface="Arial" panose="020B0604020202020204" pitchFamily="34" charset="0"/>
              </a:rPr>
              <a:t>, ở </a:t>
            </a:r>
            <a:r>
              <a:rPr lang="en-US" sz="2400" dirty="0" err="1">
                <a:latin typeface="Arial" panose="020B0604020202020204" pitchFamily="34" charset="0"/>
                <a:cs typeface="Arial" panose="020B0604020202020204" pitchFamily="34" charset="0"/>
              </a:rPr>
              <a:t>tình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tốt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sẵn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để</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sử</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dụng</a:t>
            </a:r>
            <a:r>
              <a:rPr lang="en-US" sz="2400" dirty="0">
                <a:latin typeface="Arial" panose="020B0604020202020204" pitchFamily="34" charset="0"/>
                <a:cs typeface="Arial" panose="020B0604020202020204" pitchFamily="34" charset="0"/>
              </a:rPr>
              <a:t>.</a:t>
            </a:r>
          </a:p>
          <a:p>
            <a:pPr algn="just">
              <a:buFont typeface="Wingdings" pitchFamily="2" charset="2"/>
              <a:buChar char="ü"/>
            </a:pP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hướng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dẫn</a:t>
            </a:r>
            <a:r>
              <a:rPr lang="en-US" sz="2400" dirty="0">
                <a:latin typeface="Arial" panose="020B0604020202020204" pitchFamily="34" charset="0"/>
                <a:cs typeface="Arial" panose="020B0604020202020204" pitchFamily="34" charset="0"/>
              </a:rPr>
              <a:t> an </a:t>
            </a:r>
            <a:r>
              <a:rPr lang="en-US" sz="2400" dirty="0" err="1">
                <a:latin typeface="Arial" panose="020B0604020202020204" pitchFamily="34" charset="0"/>
                <a:cs typeface="Arial" panose="020B0604020202020204" pitchFamily="34" charset="0"/>
              </a:rPr>
              <a:t>toàn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nạp</a:t>
            </a:r>
            <a:r>
              <a:rPr lang="en-US" sz="2400" dirty="0">
                <a:latin typeface="Arial" panose="020B0604020202020204" pitchFamily="34" charset="0"/>
                <a:cs typeface="Arial" panose="020B0604020202020204" pitchFamily="34" charset="0"/>
              </a:rPr>
              <a:t> LPG </a:t>
            </a:r>
            <a:r>
              <a:rPr lang="en-US" sz="2400" dirty="0" err="1">
                <a:latin typeface="Arial" panose="020B0604020202020204" pitchFamily="34" charset="0"/>
                <a:cs typeface="Arial" panose="020B0604020202020204" pitchFamily="34" charset="0"/>
              </a:rPr>
              <a:t>đã</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được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áp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dụng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đầy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đủ</a:t>
            </a:r>
            <a:r>
              <a:rPr lang="en-US" sz="2400"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2" name="Date Placeholder 1">
            <a:extLst>
              <a:ext uri="{FF2B5EF4-FFF2-40B4-BE49-F238E27FC236}">
                <a16:creationId xmlns:a16="http://schemas.microsoft.com/office/drawing/2014/main" id="{F259145B-8F53-3469-3576-284272A6A435}"/>
              </a:ext>
            </a:extLst>
          </p:cNvPr>
          <p:cNvSpPr>
            <a:spLocks noGrp="1"/>
          </p:cNvSpPr>
          <p:nvPr>
            <p:ph type="dt" sz="half" idx="10"/>
          </p:nvPr>
        </p:nvSpPr>
        <p:spPr/>
        <p:txBody>
          <a:bodyPr/>
          <a:lstStyle/>
          <a:p>
            <a:fld id="{3980CC61-618E-BA42-9BA3-CF4EBEE365A8}" type="datetimeyyyy">
              <a:rPr lang="en-US" smtClean="0"/>
              <a:t>2026</a:t>
            </a:fld>
            <a:endParaRPr lang="en-US"/>
          </a:p>
        </p:txBody>
      </p:sp>
      <p:sp>
        <p:nvSpPr>
          <p:cNvPr id="4" name="Slide Number Placeholder 3">
            <a:extLst>
              <a:ext uri="{FF2B5EF4-FFF2-40B4-BE49-F238E27FC236}">
                <a16:creationId xmlns:a16="http://schemas.microsoft.com/office/drawing/2014/main" id="{9C7B9449-5211-1408-A43C-BE6A29386212}"/>
              </a:ext>
            </a:extLst>
          </p:cNvPr>
          <p:cNvSpPr>
            <a:spLocks noGrp="1"/>
          </p:cNvSpPr>
          <p:nvPr>
            <p:ph type="sldNum" sz="quarter" idx="12"/>
          </p:nvPr>
        </p:nvSpPr>
        <p:spPr/>
        <p:txBody>
          <a:bodyPr/>
          <a:lstStyle/>
          <a:p>
            <a:fld id="{CE9CE802-BAC3-4540-BE76-FF84E3EF0650}" type="slidenum">
              <a:rPr lang="en-US" smtClean="0"/>
              <a:pPr/>
              <a:t>103</a:t>
            </a:fld>
            <a:endParaRPr lang="en-US"/>
          </a:p>
        </p:txBody>
      </p:sp>
      <p:sp>
        <p:nvSpPr>
          <p:cNvPr id="8" name="Title 1">
            <a:extLst>
              <a:ext uri="{FF2B5EF4-FFF2-40B4-BE49-F238E27FC236}">
                <a16:creationId xmlns:a16="http://schemas.microsoft.com/office/drawing/2014/main" id="{F12FD34E-CAD8-4D42-F733-5EBC1FB12F63}"/>
              </a:ext>
            </a:extLst>
          </p:cNvPr>
          <p:cNvSpPr>
            <a:spLocks noGrp="1"/>
          </p:cNvSpPr>
          <p:nvPr>
            <p:ph type="title"/>
          </p:nvPr>
        </p:nvSpPr>
        <p:spPr>
          <a:xfrm>
            <a:off x="628650" y="502616"/>
            <a:ext cx="8191716" cy="793750"/>
          </a:xfrm>
          <a:solidFill>
            <a:srgbClr val="00B050"/>
          </a:solidFill>
        </p:spPr>
        <p:txBody>
          <a:bodyPr>
            <a:noAutofit/>
          </a:bodyPr>
          <a:lstStyle/>
          <a:p>
            <a:pPr algn="ctr"/>
            <a:r>
              <a:rPr lang="en-US" sz="2800" b="1" dirty="0">
                <a:solidFill>
                  <a:schemeClr val="bg1"/>
                </a:solidFill>
                <a:latin typeface="Arial" panose="020B0604020202020204" pitchFamily="34" charset="0"/>
                <a:cs typeface="Arial" panose="020B0604020202020204" pitchFamily="34" charset="0"/>
              </a:rPr>
              <a:t>AN TOÀN ĐỐI VỚI TRẠM NẠP LPG VÀO CHAI</a:t>
            </a:r>
          </a:p>
        </p:txBody>
      </p:sp>
      <p:pic>
        <p:nvPicPr>
          <p:cNvPr id="5122" name="Picture 2" descr="Giá gas tại Thành phố Hồ Chí Minh tăng ...">
            <a:extLst>
              <a:ext uri="{FF2B5EF4-FFF2-40B4-BE49-F238E27FC236}">
                <a16:creationId xmlns:a16="http://schemas.microsoft.com/office/drawing/2014/main" id="{5D158A69-3476-275C-72D5-0EA6E11C8F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655" y="4572318"/>
            <a:ext cx="3619500" cy="2026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64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724400"/>
          </a:xfrm>
        </p:spPr>
        <p:txBody>
          <a:bodyPr/>
          <a:lstStyle/>
          <a:p>
            <a:pPr algn="just"/>
            <a:r>
              <a:rPr lang="en-US" sz="2400" dirty="0">
                <a:latin typeface="Arial" panose="020B0604020202020204" pitchFamily="34" charset="0"/>
                <a:cs typeface="Arial" panose="020B0604020202020204" pitchFamily="34" charset="0"/>
              </a:rPr>
              <a:t>Chai LPG </a:t>
            </a:r>
            <a:r>
              <a:rPr lang="en-US" sz="2400" dirty="0" err="1">
                <a:latin typeface="Arial" panose="020B0604020202020204" pitchFamily="34" charset="0"/>
                <a:cs typeface="Arial" panose="020B0604020202020204" pitchFamily="34" charset="0"/>
              </a:rPr>
              <a:t>như</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thì</a:t>
            </a:r>
            <a:r>
              <a:rPr lang="en-US" sz="2400" dirty="0">
                <a:latin typeface="Arial" panose="020B0604020202020204" pitchFamily="34" charset="0"/>
                <a:cs typeface="Arial" panose="020B0604020202020204" pitchFamily="34" charset="0"/>
              </a:rPr>
              <a:t> k</a:t>
            </a:r>
            <a:r>
              <a:rPr lang="vi-VN" sz="2400" dirty="0">
                <a:latin typeface="Arial" panose="020B0604020202020204" pitchFamily="34" charset="0"/>
                <a:cs typeface="Arial" panose="020B0604020202020204" pitchFamily="34" charset="0"/>
              </a:rPr>
              <a:t>hông được nạp LPG vào chai và phải thực hiện đánh giá loại bỏ hoặc sửa chữa/kiểm định chai</a:t>
            </a:r>
            <a:r>
              <a:rPr lang="en-US" sz="2400" dirty="0">
                <a:latin typeface="Arial" panose="020B0604020202020204" pitchFamily="34" charset="0"/>
                <a:cs typeface="Arial" panose="020B0604020202020204" pitchFamily="34" charset="0"/>
              </a:rPr>
              <a:t>?</a:t>
            </a:r>
          </a:p>
        </p:txBody>
      </p:sp>
      <p:pic>
        <p:nvPicPr>
          <p:cNvPr id="7" name="Picture 6"/>
          <p:cNvPicPr>
            <a:picLocks noChangeAspect="1"/>
          </p:cNvPicPr>
          <p:nvPr/>
        </p:nvPicPr>
        <p:blipFill>
          <a:blip r:embed="rId2"/>
          <a:stretch>
            <a:fillRect/>
          </a:stretch>
        </p:blipFill>
        <p:spPr>
          <a:xfrm>
            <a:off x="2667000" y="3352800"/>
            <a:ext cx="5629552" cy="3048000"/>
          </a:xfrm>
          <a:prstGeom prst="rect">
            <a:avLst/>
          </a:prstGeom>
        </p:spPr>
      </p:pic>
      <p:sp>
        <p:nvSpPr>
          <p:cNvPr id="2" name="Date Placeholder 1">
            <a:extLst>
              <a:ext uri="{FF2B5EF4-FFF2-40B4-BE49-F238E27FC236}">
                <a16:creationId xmlns:a16="http://schemas.microsoft.com/office/drawing/2014/main" id="{40EF2D1B-2EDD-4C6C-A465-4757D7BADB08}"/>
              </a:ext>
            </a:extLst>
          </p:cNvPr>
          <p:cNvSpPr>
            <a:spLocks noGrp="1"/>
          </p:cNvSpPr>
          <p:nvPr>
            <p:ph type="dt" sz="half" idx="10"/>
          </p:nvPr>
        </p:nvSpPr>
        <p:spPr/>
        <p:txBody>
          <a:bodyPr/>
          <a:lstStyle/>
          <a:p>
            <a:fld id="{7228A949-9BF4-F644-89B5-D37F39AA6798}" type="datetimeyyyy">
              <a:rPr lang="en-US" smtClean="0"/>
              <a:t>2026</a:t>
            </a:fld>
            <a:endParaRPr lang="en-US"/>
          </a:p>
        </p:txBody>
      </p:sp>
      <p:sp>
        <p:nvSpPr>
          <p:cNvPr id="4" name="Slide Number Placeholder 3">
            <a:extLst>
              <a:ext uri="{FF2B5EF4-FFF2-40B4-BE49-F238E27FC236}">
                <a16:creationId xmlns:a16="http://schemas.microsoft.com/office/drawing/2014/main" id="{BD3D41CB-1AB1-02DC-3C3E-81214C35B467}"/>
              </a:ext>
            </a:extLst>
          </p:cNvPr>
          <p:cNvSpPr>
            <a:spLocks noGrp="1"/>
          </p:cNvSpPr>
          <p:nvPr>
            <p:ph type="sldNum" sz="quarter" idx="12"/>
          </p:nvPr>
        </p:nvSpPr>
        <p:spPr/>
        <p:txBody>
          <a:bodyPr/>
          <a:lstStyle/>
          <a:p>
            <a:fld id="{CE9CE802-BAC3-4540-BE76-FF84E3EF0650}" type="slidenum">
              <a:rPr lang="en-US" smtClean="0"/>
              <a:pPr/>
              <a:t>104</a:t>
            </a:fld>
            <a:endParaRPr lang="en-US"/>
          </a:p>
        </p:txBody>
      </p:sp>
      <p:sp>
        <p:nvSpPr>
          <p:cNvPr id="9" name="Title 1">
            <a:extLst>
              <a:ext uri="{FF2B5EF4-FFF2-40B4-BE49-F238E27FC236}">
                <a16:creationId xmlns:a16="http://schemas.microsoft.com/office/drawing/2014/main" id="{975E1CE2-D7F4-7D05-4065-C195FB33E701}"/>
              </a:ext>
            </a:extLst>
          </p:cNvPr>
          <p:cNvSpPr>
            <a:spLocks noGrp="1"/>
          </p:cNvSpPr>
          <p:nvPr>
            <p:ph type="title"/>
          </p:nvPr>
        </p:nvSpPr>
        <p:spPr>
          <a:xfrm>
            <a:off x="628650" y="502616"/>
            <a:ext cx="8191716" cy="793750"/>
          </a:xfrm>
          <a:solidFill>
            <a:srgbClr val="00B050"/>
          </a:solidFill>
        </p:spPr>
        <p:txBody>
          <a:bodyPr>
            <a:noAutofit/>
          </a:bodyPr>
          <a:lstStyle/>
          <a:p>
            <a:pPr algn="ctr"/>
            <a:r>
              <a:rPr lang="en-US" sz="2800" b="1" dirty="0">
                <a:solidFill>
                  <a:schemeClr val="bg1"/>
                </a:solidFill>
                <a:latin typeface="Arial" panose="020B0604020202020204" pitchFamily="34" charset="0"/>
                <a:cs typeface="Arial" panose="020B0604020202020204" pitchFamily="34" charset="0"/>
              </a:rPr>
              <a:t>AN TOÀN ĐỐI VỚI TRẠM NẠP LPG VÀO CHAI</a:t>
            </a:r>
          </a:p>
        </p:txBody>
      </p:sp>
    </p:spTree>
    <p:extLst>
      <p:ext uri="{BB962C8B-B14F-4D97-AF65-F5344CB8AC3E}">
        <p14:creationId xmlns:p14="http://schemas.microsoft.com/office/powerpoint/2010/main" val="103343448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25053"/>
            <a:ext cx="8229600" cy="4780547"/>
          </a:xfrm>
        </p:spPr>
        <p:txBody>
          <a:bodyPr/>
          <a:lstStyle/>
          <a:p>
            <a:pPr>
              <a:buFont typeface="Wingdings" pitchFamily="2" charset="2"/>
              <a:buChar char="Ø"/>
            </a:pPr>
            <a:r>
              <a:rPr lang="vi-VN" sz="2400" dirty="0">
                <a:latin typeface="+mj-lt"/>
              </a:rPr>
              <a:t>Khối lượng vỏ không đọc được hoặc không có;</a:t>
            </a:r>
          </a:p>
          <a:p>
            <a:pPr>
              <a:buFont typeface="Wingdings" pitchFamily="2" charset="2"/>
              <a:buChar char="Ø"/>
            </a:pPr>
            <a:r>
              <a:rPr lang="vi-VN" sz="2400" dirty="0">
                <a:latin typeface="+mj-lt"/>
              </a:rPr>
              <a:t>Chai có khuyết tật hoặc hư hỏng ở tay cầm hoặc vành chân đai;</a:t>
            </a:r>
          </a:p>
          <a:p>
            <a:pPr>
              <a:buFont typeface="Wingdings" pitchFamily="2" charset="2"/>
              <a:buChar char="Ø"/>
            </a:pPr>
            <a:r>
              <a:rPr lang="vi-VN" sz="2400" dirty="0">
                <a:latin typeface="+mj-lt"/>
              </a:rPr>
              <a:t>Chai có khuyết tật về vật lý ở thành chai;</a:t>
            </a:r>
          </a:p>
          <a:p>
            <a:pPr>
              <a:buFont typeface="Wingdings" pitchFamily="2" charset="2"/>
              <a:buChar char="Ø"/>
            </a:pPr>
            <a:r>
              <a:rPr lang="vi-VN" sz="2400" dirty="0">
                <a:latin typeface="+mj-lt"/>
              </a:rPr>
              <a:t>Chai bị ăn mòn nhìn thấy được;</a:t>
            </a:r>
          </a:p>
          <a:p>
            <a:pPr>
              <a:buFont typeface="Wingdings" pitchFamily="2" charset="2"/>
              <a:buChar char="Ø"/>
            </a:pPr>
            <a:r>
              <a:rPr lang="vi-VN" sz="2400" dirty="0">
                <a:latin typeface="+mj-lt"/>
              </a:rPr>
              <a:t>Chai có vết cháy do hồ quang, hoả hoạn;</a:t>
            </a:r>
          </a:p>
          <a:p>
            <a:pPr>
              <a:buFont typeface="Wingdings" pitchFamily="2" charset="2"/>
              <a:buChar char="Ø"/>
            </a:pPr>
            <a:r>
              <a:rPr lang="vi-VN" sz="2400" dirty="0">
                <a:latin typeface="+mj-lt"/>
              </a:rPr>
              <a:t>Chai, van hoặc các cơ cấu giảm áp suất (nếu được trang bị) bị rò rỉ hoặc hư hỏng;</a:t>
            </a:r>
          </a:p>
          <a:p>
            <a:pPr>
              <a:buFont typeface="Wingdings" pitchFamily="2" charset="2"/>
              <a:buChar char="Ø"/>
            </a:pPr>
            <a:r>
              <a:rPr lang="vi-VN" sz="2400" dirty="0">
                <a:latin typeface="+mj-lt"/>
              </a:rPr>
              <a:t>Chai quá thời hạn kiểm định;</a:t>
            </a:r>
          </a:p>
          <a:p>
            <a:pPr>
              <a:buFont typeface="Wingdings" pitchFamily="2" charset="2"/>
              <a:buChar char="Ø"/>
            </a:pPr>
            <a:r>
              <a:rPr lang="vi-VN" sz="2400" dirty="0">
                <a:latin typeface="+mj-lt"/>
              </a:rPr>
              <a:t>Chai chưa được kiểm định hoặc không thể xác định được thời hạn kiểm định.</a:t>
            </a:r>
          </a:p>
          <a:p>
            <a:pPr>
              <a:buFont typeface="Wingdings" pitchFamily="2" charset="2"/>
              <a:buChar char="Ø"/>
            </a:pPr>
            <a:endParaRPr lang="en-US" dirty="0"/>
          </a:p>
        </p:txBody>
      </p:sp>
      <p:sp>
        <p:nvSpPr>
          <p:cNvPr id="2" name="Date Placeholder 1">
            <a:extLst>
              <a:ext uri="{FF2B5EF4-FFF2-40B4-BE49-F238E27FC236}">
                <a16:creationId xmlns:a16="http://schemas.microsoft.com/office/drawing/2014/main" id="{50B396CE-DD9B-F3DA-9F8C-FAFEBBA06F2E}"/>
              </a:ext>
            </a:extLst>
          </p:cNvPr>
          <p:cNvSpPr>
            <a:spLocks noGrp="1"/>
          </p:cNvSpPr>
          <p:nvPr>
            <p:ph type="dt" sz="half" idx="10"/>
          </p:nvPr>
        </p:nvSpPr>
        <p:spPr/>
        <p:txBody>
          <a:bodyPr/>
          <a:lstStyle/>
          <a:p>
            <a:fld id="{95149C35-CF1A-E349-BE1E-737A8571CBD1}" type="datetimeyyyy">
              <a:rPr lang="en-US" smtClean="0"/>
              <a:t>2026</a:t>
            </a:fld>
            <a:endParaRPr lang="en-US"/>
          </a:p>
        </p:txBody>
      </p:sp>
      <p:sp>
        <p:nvSpPr>
          <p:cNvPr id="4" name="Slide Number Placeholder 3">
            <a:extLst>
              <a:ext uri="{FF2B5EF4-FFF2-40B4-BE49-F238E27FC236}">
                <a16:creationId xmlns:a16="http://schemas.microsoft.com/office/drawing/2014/main" id="{16ABD1F0-36AF-D804-FB46-31679018E8B8}"/>
              </a:ext>
            </a:extLst>
          </p:cNvPr>
          <p:cNvSpPr>
            <a:spLocks noGrp="1"/>
          </p:cNvSpPr>
          <p:nvPr>
            <p:ph type="sldNum" sz="quarter" idx="12"/>
          </p:nvPr>
        </p:nvSpPr>
        <p:spPr/>
        <p:txBody>
          <a:bodyPr/>
          <a:lstStyle/>
          <a:p>
            <a:fld id="{CE9CE802-BAC3-4540-BE76-FF84E3EF0650}" type="slidenum">
              <a:rPr lang="en-US" smtClean="0"/>
              <a:pPr/>
              <a:t>105</a:t>
            </a:fld>
            <a:endParaRPr lang="en-US"/>
          </a:p>
        </p:txBody>
      </p:sp>
      <p:sp>
        <p:nvSpPr>
          <p:cNvPr id="8" name="Title 1">
            <a:extLst>
              <a:ext uri="{FF2B5EF4-FFF2-40B4-BE49-F238E27FC236}">
                <a16:creationId xmlns:a16="http://schemas.microsoft.com/office/drawing/2014/main" id="{3F6E7EA9-B83E-DDDF-AFA9-9E44A3F91178}"/>
              </a:ext>
            </a:extLst>
          </p:cNvPr>
          <p:cNvSpPr>
            <a:spLocks noGrp="1"/>
          </p:cNvSpPr>
          <p:nvPr>
            <p:ph type="title"/>
          </p:nvPr>
        </p:nvSpPr>
        <p:spPr>
          <a:xfrm>
            <a:off x="628650" y="502615"/>
            <a:ext cx="8191716" cy="1068553"/>
          </a:xfrm>
          <a:solidFill>
            <a:srgbClr val="00B050"/>
          </a:solidFill>
        </p:spPr>
        <p:txBody>
          <a:bodyPr>
            <a:noAutofit/>
          </a:bodyPr>
          <a:lstStyle/>
          <a:p>
            <a:pPr algn="ctr"/>
            <a:r>
              <a:rPr lang="en-US" sz="2800" b="1" dirty="0">
                <a:solidFill>
                  <a:schemeClr val="bg1"/>
                </a:solidFill>
                <a:latin typeface="Arial" panose="020B0604020202020204" pitchFamily="34" charset="0"/>
                <a:cs typeface="Arial" panose="020B0604020202020204" pitchFamily="34" charset="0"/>
              </a:rPr>
              <a:t>AN TOÀN ĐỐI VỚI TRẠM NẠP LPG VÀO CHAI</a:t>
            </a:r>
          </a:p>
        </p:txBody>
      </p:sp>
    </p:spTree>
    <p:extLst>
      <p:ext uri="{BB962C8B-B14F-4D97-AF65-F5344CB8AC3E}">
        <p14:creationId xmlns:p14="http://schemas.microsoft.com/office/powerpoint/2010/main" val="20861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29D0D04-B4CC-B6FA-E2CA-5384D718B457}"/>
              </a:ext>
            </a:extLst>
          </p:cNvPr>
          <p:cNvSpPr>
            <a:spLocks noGrp="1"/>
          </p:cNvSpPr>
          <p:nvPr>
            <p:ph type="dt" sz="half" idx="10"/>
          </p:nvPr>
        </p:nvSpPr>
        <p:spPr/>
        <p:txBody>
          <a:bodyPr/>
          <a:lstStyle/>
          <a:p>
            <a:fld id="{BAF4DF11-3D00-F642-BF21-615AA0478325}" type="datetimeyyyy">
              <a:rPr lang="en-US" smtClean="0"/>
              <a:t>2026</a:t>
            </a:fld>
            <a:endParaRPr lang="en-US"/>
          </a:p>
        </p:txBody>
      </p:sp>
      <p:sp>
        <p:nvSpPr>
          <p:cNvPr id="5" name="Slide Number Placeholder 4">
            <a:extLst>
              <a:ext uri="{FF2B5EF4-FFF2-40B4-BE49-F238E27FC236}">
                <a16:creationId xmlns:a16="http://schemas.microsoft.com/office/drawing/2014/main" id="{8B240833-489F-07FD-AC13-F0CA6FD979BC}"/>
              </a:ext>
            </a:extLst>
          </p:cNvPr>
          <p:cNvSpPr>
            <a:spLocks noGrp="1"/>
          </p:cNvSpPr>
          <p:nvPr>
            <p:ph type="sldNum" sz="quarter" idx="12"/>
          </p:nvPr>
        </p:nvSpPr>
        <p:spPr/>
        <p:txBody>
          <a:bodyPr/>
          <a:lstStyle/>
          <a:p>
            <a:fld id="{CE9CE802-BAC3-4540-BE76-FF84E3EF0650}" type="slidenum">
              <a:rPr lang="en-US" smtClean="0"/>
              <a:pPr/>
              <a:t>106</a:t>
            </a:fld>
            <a:endParaRPr lang="en-US"/>
          </a:p>
        </p:txBody>
      </p:sp>
      <p:sp>
        <p:nvSpPr>
          <p:cNvPr id="6" name="TextBox 5">
            <a:extLst>
              <a:ext uri="{FF2B5EF4-FFF2-40B4-BE49-F238E27FC236}">
                <a16:creationId xmlns:a16="http://schemas.microsoft.com/office/drawing/2014/main" id="{09C59825-7A29-B1AD-8A5F-C4CA508C9959}"/>
              </a:ext>
            </a:extLst>
          </p:cNvPr>
          <p:cNvSpPr txBox="1"/>
          <p:nvPr/>
        </p:nvSpPr>
        <p:spPr>
          <a:xfrm>
            <a:off x="990600" y="838200"/>
            <a:ext cx="7467600" cy="1384995"/>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PHẦN VI.</a:t>
            </a:r>
          </a:p>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pic>
        <p:nvPicPr>
          <p:cNvPr id="17410" name="Picture 2" descr="Nguyên tắc sơ cấp cứu và kế hoạch thực hiện | Vinmec">
            <a:extLst>
              <a:ext uri="{FF2B5EF4-FFF2-40B4-BE49-F238E27FC236}">
                <a16:creationId xmlns:a16="http://schemas.microsoft.com/office/drawing/2014/main" id="{CC130FCB-D9B2-E108-27D0-59521CEFCB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417" y="2958405"/>
            <a:ext cx="6173165"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1297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55852" y="628342"/>
            <a:ext cx="6632295" cy="707886"/>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V</a:t>
            </a:r>
          </a:p>
        </p:txBody>
      </p:sp>
      <p:sp>
        <p:nvSpPr>
          <p:cNvPr id="6" name="Content Placeholder 2"/>
          <p:cNvSpPr>
            <a:spLocks noGrp="1"/>
          </p:cNvSpPr>
          <p:nvPr>
            <p:ph idx="1"/>
          </p:nvPr>
        </p:nvSpPr>
        <p:spPr>
          <a:xfrm>
            <a:off x="412228" y="2024135"/>
            <a:ext cx="8319542" cy="3717556"/>
          </a:xfrm>
          <a:solidFill>
            <a:schemeClr val="bg1"/>
          </a:solidFill>
        </p:spPr>
        <p:txBody>
          <a:bodyPr>
            <a:noAutofit/>
          </a:bodyPr>
          <a:lstStyle/>
          <a:p>
            <a:pPr algn="just">
              <a:buNone/>
            </a:pPr>
            <a:r>
              <a:rPr lang="en-US" b="1" dirty="0" err="1">
                <a:solidFill>
                  <a:srgbClr val="FF0000"/>
                </a:solidFill>
                <a:latin typeface="Times New Roman" pitchFamily="18" charset="0"/>
                <a:cs typeface="Times New Roman" pitchFamily="18" charset="0"/>
              </a:rPr>
              <a:t>Mục</a:t>
            </a:r>
            <a:r>
              <a:rPr lang="en-US" b="1" dirty="0">
                <a:solidFill>
                  <a:srgbClr val="FF0000"/>
                </a:solidFill>
                <a:latin typeface="Times New Roman" pitchFamily="18" charset="0"/>
                <a:cs typeface="Times New Roman" pitchFamily="18" charset="0"/>
              </a:rPr>
              <a:t> </a:t>
            </a:r>
            <a:r>
              <a:rPr lang="en-US" b="1" dirty="0" err="1">
                <a:solidFill>
                  <a:srgbClr val="FF0000"/>
                </a:solidFill>
                <a:latin typeface="Times New Roman" pitchFamily="18" charset="0"/>
                <a:cs typeface="Times New Roman" pitchFamily="18" charset="0"/>
              </a:rPr>
              <a:t>tiêu</a:t>
            </a:r>
            <a:endParaRPr lang="en-US" b="1" dirty="0">
              <a:solidFill>
                <a:srgbClr val="FF0000"/>
              </a:solidFill>
              <a:latin typeface="Times New Roman" pitchFamily="18" charset="0"/>
              <a:cs typeface="Times New Roman" pitchFamily="18" charset="0"/>
            </a:endParaRPr>
          </a:p>
          <a:p>
            <a:pPr algn="just">
              <a:buNone/>
            </a:pPr>
            <a:r>
              <a:rPr lang="en-US" b="1" dirty="0">
                <a:latin typeface="Times New Roman" pitchFamily="18" charset="0"/>
                <a:cs typeface="Times New Roman" pitchFamily="18" charset="0"/>
              </a:rPr>
              <a:t>- </a:t>
            </a:r>
            <a:r>
              <a:rPr lang="en-US" dirty="0" err="1">
                <a:latin typeface="Times New Roman" pitchFamily="18" charset="0"/>
                <a:cs typeface="Times New Roman" pitchFamily="18" charset="0"/>
              </a:rPr>
              <a:t>Kiến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thức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Biết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sơ</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cứu</a:t>
            </a:r>
            <a:r>
              <a:rPr lang="en-US" dirty="0">
                <a:latin typeface="Times New Roman" pitchFamily="18" charset="0"/>
                <a:cs typeface="Times New Roman" pitchFamily="18" charset="0"/>
              </a:rPr>
              <a:t> ban </a:t>
            </a:r>
            <a:r>
              <a:rPr lang="en-US" dirty="0" err="1">
                <a:latin typeface="Times New Roman" pitchFamily="18" charset="0"/>
                <a:cs typeface="Times New Roman" pitchFamily="18" charset="0"/>
              </a:rPr>
              <a:t>đầu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đối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với</a:t>
            </a:r>
            <a:r>
              <a:rPr lang="en-US" dirty="0">
                <a:latin typeface="Times New Roman" pitchFamily="18" charset="0"/>
                <a:cs typeface="Times New Roman" pitchFamily="18" charset="0"/>
              </a:rPr>
              <a:t> tai </a:t>
            </a:r>
            <a:r>
              <a:rPr lang="en-US" dirty="0" err="1">
                <a:latin typeface="Times New Roman" pitchFamily="18" charset="0"/>
                <a:cs typeface="Times New Roman" pitchFamily="18" charset="0"/>
              </a:rPr>
              <a:t>nạn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lao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động</a:t>
            </a:r>
            <a:endParaRPr lang="en-US" dirty="0">
              <a:latin typeface="Times New Roman" pitchFamily="18" charset="0"/>
              <a:cs typeface="Times New Roman" pitchFamily="18" charset="0"/>
            </a:endParaRPr>
          </a:p>
          <a:p>
            <a:pPr algn="just">
              <a:buNone/>
            </a:pP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Kỹ</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năng</a:t>
            </a:r>
            <a:r>
              <a:rPr lang="en-US" dirty="0">
                <a:latin typeface="Times New Roman" pitchFamily="18" charset="0"/>
                <a:cs typeface="Times New Roman" pitchFamily="18" charset="0"/>
              </a:rPr>
              <a:t>: Thao </a:t>
            </a:r>
            <a:r>
              <a:rPr lang="en-US" dirty="0" err="1">
                <a:latin typeface="Times New Roman" pitchFamily="18" charset="0"/>
                <a:cs typeface="Times New Roman" pitchFamily="18" charset="0"/>
              </a:rPr>
              <a:t>tác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nhanh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chóng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chính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xác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đảm</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bảo</a:t>
            </a:r>
            <a:r>
              <a:rPr lang="en-US" dirty="0">
                <a:latin typeface="Times New Roman" pitchFamily="18" charset="0"/>
                <a:cs typeface="Times New Roman" pitchFamily="18" charset="0"/>
              </a:rPr>
              <a:t> an </a:t>
            </a:r>
            <a:r>
              <a:rPr lang="en-US" dirty="0" err="1">
                <a:latin typeface="Times New Roman" pitchFamily="18" charset="0"/>
                <a:cs typeface="Times New Roman" pitchFamily="18" charset="0"/>
              </a:rPr>
              <a:t>toàn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người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bị</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nạn</a:t>
            </a:r>
            <a:endParaRPr lang="en-US" dirty="0">
              <a:latin typeface="Times New Roman" pitchFamily="18" charset="0"/>
              <a:cs typeface="Times New Roman" pitchFamily="18" charset="0"/>
            </a:endParaRPr>
          </a:p>
          <a:p>
            <a:pPr algn="just">
              <a:buNone/>
            </a:pP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Thái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Khẩn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trương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cẩn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trọng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chính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xác</a:t>
            </a:r>
            <a:endParaRPr lang="en-US" dirty="0">
              <a:latin typeface="Times New Roman" pitchFamily="18" charset="0"/>
              <a:cs typeface="Times New Roman" pitchFamily="18" charset="0"/>
            </a:endParaRPr>
          </a:p>
          <a:p>
            <a:endParaRPr lang="en-US" sz="2400" dirty="0"/>
          </a:p>
        </p:txBody>
      </p:sp>
    </p:spTree>
    <p:extLst>
      <p:ext uri="{BB962C8B-B14F-4D97-AF65-F5344CB8AC3E}">
        <p14:creationId xmlns:p14="http://schemas.microsoft.com/office/powerpoint/2010/main" val="164275681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9C0F8F22-B99D-4D5E-BC34-5B2456B170FB}" type="slidenum">
              <a:rPr lang="en-US" altLang="en-US" sz="1200" smtClean="0"/>
              <a:pPr>
                <a:spcBef>
                  <a:spcPct val="0"/>
                </a:spcBef>
                <a:buClrTx/>
                <a:buSzTx/>
                <a:buFontTx/>
                <a:buNone/>
              </a:pPr>
              <a:t>108</a:t>
            </a:fld>
            <a:endParaRPr lang="en-US" altLang="en-US" sz="1200"/>
          </a:p>
        </p:txBody>
      </p:sp>
      <p:sp>
        <p:nvSpPr>
          <p:cNvPr id="5" name="TextBox 4"/>
          <p:cNvSpPr txBox="1"/>
          <p:nvPr/>
        </p:nvSpPr>
        <p:spPr>
          <a:xfrm>
            <a:off x="533400" y="1600200"/>
            <a:ext cx="8229600" cy="3139321"/>
          </a:xfrm>
          <a:prstGeom prst="rect">
            <a:avLst/>
          </a:prstGeom>
          <a:noFill/>
        </p:spPr>
        <p:txBody>
          <a:bodyPr wrap="square">
            <a:spAutoFit/>
          </a:bodyPr>
          <a:lstStyle/>
          <a:p>
            <a:pPr algn="just">
              <a:lnSpc>
                <a:spcPct val="150000"/>
              </a:lnSpc>
              <a:defRPr/>
            </a:pPr>
            <a:r>
              <a:rPr lang="en-US" sz="2400" dirty="0">
                <a:solidFill>
                  <a:srgbClr val="FF0000"/>
                </a:solidFill>
                <a:latin typeface="Arial" panose="020B0604020202020204" pitchFamily="34" charset="0"/>
                <a:cs typeface="Arial" panose="020B0604020202020204" pitchFamily="34" charset="0"/>
              </a:rPr>
              <a:t>1. </a:t>
            </a:r>
            <a:r>
              <a:rPr lang="en-US" sz="2400" dirty="0" err="1">
                <a:solidFill>
                  <a:srgbClr val="FF0000"/>
                </a:solidFill>
                <a:latin typeface="Arial" panose="020B0604020202020204" pitchFamily="34" charset="0"/>
                <a:cs typeface="Arial" panose="020B0604020202020204" pitchFamily="34" charset="0"/>
              </a:rPr>
              <a:t>Sơ</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cứu</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khi</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văng</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dây</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vào</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mắt</a:t>
            </a:r>
            <a:r>
              <a:rPr lang="en-US" sz="2400" dirty="0">
                <a:solidFill>
                  <a:srgbClr val="FF0000"/>
                </a:solidFill>
                <a:latin typeface="Arial" panose="020B0604020202020204" pitchFamily="34" charset="0"/>
                <a:cs typeface="Arial" panose="020B0604020202020204" pitchFamily="34" charset="0"/>
              </a:rPr>
              <a:t>:</a:t>
            </a:r>
          </a:p>
          <a:p>
            <a:pPr marL="342900" indent="-342900" algn="just">
              <a:lnSpc>
                <a:spcPct val="150000"/>
              </a:lnSpc>
              <a:buFontTx/>
              <a:buChar char="-"/>
              <a:defRPr/>
            </a:pPr>
            <a:r>
              <a:rPr lang="en-US" sz="2400" dirty="0" err="1">
                <a:latin typeface="Arial" panose="020B0604020202020204" pitchFamily="34" charset="0"/>
                <a:cs typeface="Arial" panose="020B0604020202020204" pitchFamily="34" charset="0"/>
              </a:rPr>
              <a:t>Nhanh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đưa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ngoài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dùng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nước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nhẹ</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mắt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hết</a:t>
            </a:r>
            <a:r>
              <a:rPr lang="en-US" sz="2400" dirty="0">
                <a:latin typeface="Arial" panose="020B0604020202020204" pitchFamily="34" charset="0"/>
                <a:cs typeface="Arial" panose="020B0604020202020204" pitchFamily="34" charset="0"/>
              </a:rPr>
              <a:t> LPG (</a:t>
            </a:r>
            <a:r>
              <a:rPr lang="en-US" sz="2400" dirty="0" err="1">
                <a:latin typeface="Arial" panose="020B0604020202020204" pitchFamily="34" charset="0"/>
                <a:cs typeface="Arial" panose="020B0604020202020204" pitchFamily="34" charset="0"/>
              </a:rPr>
              <a:t>tháo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áp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tròng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nếu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dễ</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Cấm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lau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mắt</a:t>
            </a:r>
            <a:r>
              <a:rPr lang="en-US" sz="2400" dirty="0">
                <a:latin typeface="Arial" panose="020B0604020202020204" pitchFamily="34" charset="0"/>
                <a:cs typeface="Arial" panose="020B0604020202020204" pitchFamily="34" charset="0"/>
              </a:rPr>
              <a:t>;</a:t>
            </a:r>
          </a:p>
          <a:p>
            <a:pPr marL="342900" indent="-342900" algn="just">
              <a:lnSpc>
                <a:spcPct val="150000"/>
              </a:lnSpc>
              <a:buFontTx/>
              <a:buChar char="-"/>
              <a:defRPr/>
            </a:pPr>
            <a:r>
              <a:rPr lang="en-US" sz="2400" dirty="0" err="1">
                <a:latin typeface="Arial" panose="020B0604020202020204" pitchFamily="34" charset="0"/>
                <a:cs typeface="Arial" panose="020B0604020202020204" pitchFamily="34" charset="0"/>
              </a:rPr>
              <a:t>Băng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cả</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hai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mắt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bằng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vải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tiệt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trùng</a:t>
            </a:r>
            <a:r>
              <a:rPr lang="en-US" sz="2400" dirty="0">
                <a:latin typeface="Arial" panose="020B0604020202020204" pitchFamily="34" charset="0"/>
                <a:cs typeface="Arial" panose="020B0604020202020204" pitchFamily="34" charset="0"/>
              </a:rPr>
              <a:t>.</a:t>
            </a:r>
          </a:p>
          <a:p>
            <a:pPr>
              <a:buFontTx/>
              <a:buChar char="-"/>
              <a:defRPr/>
            </a:pPr>
            <a:endParaRPr lang="en-US" dirty="0">
              <a:latin typeface="Arial" panose="020B0604020202020204" pitchFamily="34" charset="0"/>
              <a:cs typeface="Arial" panose="020B0604020202020204" pitchFamily="34" charset="0"/>
            </a:endParaRPr>
          </a:p>
        </p:txBody>
      </p:sp>
      <p:pic>
        <p:nvPicPr>
          <p:cNvPr id="51204" name="Picture 2" descr="Káº¿t quáº£ hÃ¬nh áº£nh cho hoÃ¡ cháº¥t vÃ o máº¯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8994" y="4427621"/>
            <a:ext cx="3264006" cy="232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D878A4A3-37C7-3271-CDE8-0B8C96EF4893}"/>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116939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438C6163-E563-4C83-9BA5-9748129C848B}" type="slidenum">
              <a:rPr lang="en-US" altLang="en-US" sz="1200" smtClean="0"/>
              <a:pPr>
                <a:spcBef>
                  <a:spcPct val="0"/>
                </a:spcBef>
                <a:buClrTx/>
                <a:buSzTx/>
                <a:buFontTx/>
                <a:buNone/>
              </a:pPr>
              <a:t>109</a:t>
            </a:fld>
            <a:endParaRPr lang="en-US" altLang="en-US" sz="1200"/>
          </a:p>
        </p:txBody>
      </p:sp>
      <p:sp>
        <p:nvSpPr>
          <p:cNvPr id="5" name="TextBox 4"/>
          <p:cNvSpPr txBox="1"/>
          <p:nvPr/>
        </p:nvSpPr>
        <p:spPr>
          <a:xfrm>
            <a:off x="364958" y="1788695"/>
            <a:ext cx="5105400" cy="3724096"/>
          </a:xfrm>
          <a:prstGeom prst="rect">
            <a:avLst/>
          </a:prstGeom>
          <a:noFill/>
        </p:spPr>
        <p:txBody>
          <a:bodyPr wrap="square">
            <a:spAutoFit/>
          </a:bodyPr>
          <a:lstStyle/>
          <a:p>
            <a:pPr algn="just">
              <a:defRPr/>
            </a:pPr>
            <a:r>
              <a:rPr lang="en-US" sz="2400" dirty="0">
                <a:solidFill>
                  <a:srgbClr val="FF0000"/>
                </a:solidFill>
                <a:latin typeface="Arial" panose="020B0604020202020204" pitchFamily="34" charset="0"/>
                <a:cs typeface="Arial" panose="020B0604020202020204" pitchFamily="34" charset="0"/>
              </a:rPr>
              <a:t>2.  </a:t>
            </a:r>
            <a:r>
              <a:rPr lang="en-US" sz="2400" dirty="0" err="1">
                <a:solidFill>
                  <a:srgbClr val="FF0000"/>
                </a:solidFill>
                <a:latin typeface="Arial" panose="020B0604020202020204" pitchFamily="34" charset="0"/>
                <a:cs typeface="Arial" panose="020B0604020202020204" pitchFamily="34" charset="0"/>
              </a:rPr>
              <a:t>Sơ</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cứu</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khi</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dây</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vào</a:t>
            </a:r>
            <a:r>
              <a:rPr lang="en-US" sz="2400" dirty="0">
                <a:solidFill>
                  <a:srgbClr val="FF0000"/>
                </a:solidFill>
                <a:latin typeface="Arial" panose="020B0604020202020204" pitchFamily="34" charset="0"/>
                <a:cs typeface="Arial" panose="020B0604020202020204" pitchFamily="34" charset="0"/>
              </a:rPr>
              <a:t> da:</a:t>
            </a:r>
          </a:p>
          <a:p>
            <a:pPr algn="just">
              <a:defRPr/>
            </a:pP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đưa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ngoài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dùng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nước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nhẹ</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vùng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bỏng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hết</a:t>
            </a:r>
            <a:r>
              <a:rPr lang="en-US" sz="2400" dirty="0">
                <a:latin typeface="Arial" panose="020B0604020202020204" pitchFamily="34" charset="0"/>
                <a:cs typeface="Arial" panose="020B0604020202020204" pitchFamily="34" charset="0"/>
              </a:rPr>
              <a:t> LPG.  </a:t>
            </a:r>
            <a:r>
              <a:rPr lang="en-US" sz="2400" dirty="0" err="1">
                <a:latin typeface="Arial" panose="020B0604020202020204" pitchFamily="34" charset="0"/>
                <a:cs typeface="Arial" panose="020B0604020202020204" pitchFamily="34" charset="0"/>
              </a:rPr>
              <a:t>Cấm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lau</a:t>
            </a:r>
            <a:r>
              <a:rPr lang="en-US" sz="2400" dirty="0">
                <a:latin typeface="Arial" panose="020B0604020202020204" pitchFamily="34" charset="0"/>
                <a:cs typeface="Arial" panose="020B0604020202020204" pitchFamily="34" charset="0"/>
              </a:rPr>
              <a:t> hay </a:t>
            </a:r>
            <a:r>
              <a:rPr lang="en-US" sz="2400" dirty="0" err="1">
                <a:latin typeface="Arial" panose="020B0604020202020204" pitchFamily="34" charset="0"/>
                <a:cs typeface="Arial" panose="020B0604020202020204" pitchFamily="34" charset="0"/>
              </a:rPr>
              <a:t>phun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khí</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vùng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bỏng</a:t>
            </a:r>
            <a:r>
              <a:rPr lang="en-US" sz="2400" dirty="0">
                <a:latin typeface="Arial" panose="020B0604020202020204" pitchFamily="34" charset="0"/>
                <a:cs typeface="Arial" panose="020B0604020202020204" pitchFamily="34" charset="0"/>
              </a:rPr>
              <a:t>;</a:t>
            </a:r>
          </a:p>
          <a:p>
            <a:pPr algn="just">
              <a:buFontTx/>
              <a:buChar char="-"/>
              <a:defRPr/>
            </a:pP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Nhẹ</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hoặc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cắt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bỏ</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quần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quấn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nhẹ</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vùng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bỏng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bằng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vải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tiệt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trùng</a:t>
            </a:r>
            <a:r>
              <a:rPr lang="en-US" sz="2400" dirty="0">
                <a:latin typeface="Arial" panose="020B0604020202020204" pitchFamily="34" charset="0"/>
                <a:cs typeface="Arial" panose="020B0604020202020204" pitchFamily="34" charset="0"/>
              </a:rPr>
              <a:t>;</a:t>
            </a:r>
          </a:p>
          <a:p>
            <a:pPr algn="just">
              <a:buFontTx/>
              <a:buChar char="-"/>
              <a:defRPr/>
            </a:pPr>
            <a:endParaRPr lang="en-US" sz="2000" dirty="0">
              <a:latin typeface="Arial" panose="020B0604020202020204" pitchFamily="34" charset="0"/>
              <a:cs typeface="Arial" panose="020B0604020202020204" pitchFamily="34" charset="0"/>
            </a:endParaRPr>
          </a:p>
        </p:txBody>
      </p:sp>
      <p:pic>
        <p:nvPicPr>
          <p:cNvPr id="52228" name="Picture 2" descr="Káº¿t quáº£ hÃ¬nh áº£nh cho hoÃ¡ cháº¥t vÃ o 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048000"/>
            <a:ext cx="29337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B397C063-2410-A54B-9B28-54CFC523EB6F}"/>
              </a:ext>
            </a:extLst>
          </p:cNvPr>
          <p:cNvSpPr txBox="1"/>
          <p:nvPr/>
        </p:nvSpPr>
        <p:spPr>
          <a:xfrm>
            <a:off x="1047750" y="392093"/>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261097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74557" y="1515878"/>
            <a:ext cx="7886700" cy="841375"/>
          </a:xfrm>
        </p:spPr>
        <p:txBody>
          <a:bodyPr>
            <a:normAutofit fontScale="92500" lnSpcReduction="10000"/>
          </a:bodyPr>
          <a:lstStyle/>
          <a:p>
            <a:pPr marL="0" indent="0" algn="ctr">
              <a:buNone/>
            </a:pPr>
            <a:r>
              <a:rPr lang="en-US" sz="2400" b="1" dirty="0">
                <a:solidFill>
                  <a:srgbClr val="FF0000"/>
                </a:solidFill>
                <a:effectLst/>
                <a:latin typeface="Times New Roman" panose="02020603050405020304" pitchFamily="18" charset="0"/>
                <a:ea typeface="Times New Roman" panose="02020603050405020304" pitchFamily="18" charset="0"/>
              </a:rPr>
              <a:t>QUYỀN VÀ NGHĨA VỤ CỦA THƯƠNG NHÂN</a:t>
            </a:r>
          </a:p>
          <a:p>
            <a:pPr marL="0" indent="0" algn="ctr">
              <a:buNone/>
            </a:pPr>
            <a:r>
              <a:rPr lang="vi-VN" sz="2800" b="1" dirty="0">
                <a:solidFill>
                  <a:srgbClr val="0070C0"/>
                </a:solidFill>
                <a:latin typeface="+mj-lt"/>
              </a:rPr>
              <a:t>Quyền và nghĩa vụ của cửa hàng bán lẻ LPG chai</a:t>
            </a:r>
            <a:endParaRPr lang="en-US" sz="2800" b="1" dirty="0">
              <a:solidFill>
                <a:srgbClr val="0070C0"/>
              </a:solidFill>
              <a:latin typeface="+mj-lt"/>
            </a:endParaRPr>
          </a:p>
        </p:txBody>
      </p:sp>
      <p:pic>
        <p:nvPicPr>
          <p:cNvPr id="3" name="Picture 2"/>
          <p:cNvPicPr>
            <a:picLocks noChangeAspect="1"/>
          </p:cNvPicPr>
          <p:nvPr/>
        </p:nvPicPr>
        <p:blipFill>
          <a:blip r:embed="rId3"/>
          <a:stretch>
            <a:fillRect/>
          </a:stretch>
        </p:blipFill>
        <p:spPr>
          <a:xfrm flipH="1">
            <a:off x="1831437" y="2508170"/>
            <a:ext cx="5280503" cy="3365661"/>
          </a:xfrm>
          <a:prstGeom prst="rect">
            <a:avLst/>
          </a:prstGeom>
        </p:spPr>
      </p:pic>
      <p:sp>
        <p:nvSpPr>
          <p:cNvPr id="2" name="Date Placeholder 1">
            <a:extLst>
              <a:ext uri="{FF2B5EF4-FFF2-40B4-BE49-F238E27FC236}">
                <a16:creationId xmlns:a16="http://schemas.microsoft.com/office/drawing/2014/main" id="{D8572DEE-8AEB-EF8D-A53D-FFD860E4BE9A}"/>
              </a:ext>
            </a:extLst>
          </p:cNvPr>
          <p:cNvSpPr>
            <a:spLocks noGrp="1"/>
          </p:cNvSpPr>
          <p:nvPr>
            <p:ph type="dt" sz="half" idx="10"/>
          </p:nvPr>
        </p:nvSpPr>
        <p:spPr/>
        <p:txBody>
          <a:bodyPr/>
          <a:lstStyle/>
          <a:p>
            <a:fld id="{22B58B36-E467-3945-9533-61EB83D52860}" type="datetimeyyyy">
              <a:rPr lang="en-US" smtClean="0"/>
              <a:t>2026</a:t>
            </a:fld>
            <a:endParaRPr lang="en-US"/>
          </a:p>
        </p:txBody>
      </p:sp>
      <p:sp>
        <p:nvSpPr>
          <p:cNvPr id="4" name="Slide Number Placeholder 3">
            <a:extLst>
              <a:ext uri="{FF2B5EF4-FFF2-40B4-BE49-F238E27FC236}">
                <a16:creationId xmlns:a16="http://schemas.microsoft.com/office/drawing/2014/main" id="{B454FD50-1085-759B-DE86-62A5F80B1E16}"/>
              </a:ext>
            </a:extLst>
          </p:cNvPr>
          <p:cNvSpPr>
            <a:spLocks noGrp="1"/>
          </p:cNvSpPr>
          <p:nvPr>
            <p:ph type="sldNum" sz="quarter" idx="12"/>
          </p:nvPr>
        </p:nvSpPr>
        <p:spPr/>
        <p:txBody>
          <a:bodyPr/>
          <a:lstStyle/>
          <a:p>
            <a:fld id="{CE9CE802-BAC3-4540-BE76-FF84E3EF0650}" type="slidenum">
              <a:rPr lang="en-US" smtClean="0"/>
              <a:pPr/>
              <a:t>11</a:t>
            </a:fld>
            <a:endParaRPr lang="en-US"/>
          </a:p>
        </p:txBody>
      </p:sp>
      <p:sp>
        <p:nvSpPr>
          <p:cNvPr id="11" name="Title 1">
            <a:extLst>
              <a:ext uri="{FF2B5EF4-FFF2-40B4-BE49-F238E27FC236}">
                <a16:creationId xmlns:a16="http://schemas.microsoft.com/office/drawing/2014/main" id="{6AE9BE0B-AA7F-439D-E500-5A16DD211F2E}"/>
              </a:ext>
            </a:extLst>
          </p:cNvPr>
          <p:cNvSpPr>
            <a:spLocks noGrp="1"/>
          </p:cNvSpPr>
          <p:nvPr>
            <p:ph type="title"/>
          </p:nvPr>
        </p:nvSpPr>
        <p:spPr>
          <a:xfrm>
            <a:off x="674557" y="128483"/>
            <a:ext cx="7886700" cy="1325563"/>
          </a:xfrm>
        </p:spPr>
        <p:txBody>
          <a:bodyPr/>
          <a:lstStyle/>
          <a:p>
            <a:pPr lvl="0" algn="ctr"/>
            <a:r>
              <a:rPr lang="en-US" sz="3200" b="1" dirty="0">
                <a:solidFill>
                  <a:srgbClr val="0070C0"/>
                </a:solidFill>
                <a:latin typeface="Arial" panose="020B0604020202020204" pitchFamily="34" charset="0"/>
                <a:cs typeface="Arial" panose="020B0604020202020204" pitchFamily="34" charset="0"/>
              </a:rPr>
              <a:t>NGHỊ ĐỊNH 87/2018/NĐ-CP </a:t>
            </a:r>
          </a:p>
        </p:txBody>
      </p:sp>
    </p:spTree>
    <p:extLst>
      <p:ext uri="{BB962C8B-B14F-4D97-AF65-F5344CB8AC3E}">
        <p14:creationId xmlns:p14="http://schemas.microsoft.com/office/powerpoint/2010/main" val="2074417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94ED7CA8-5E03-46BF-AB0D-66D6BB8E707F}" type="slidenum">
              <a:rPr lang="en-US" altLang="en-US" sz="1200" smtClean="0"/>
              <a:pPr>
                <a:spcBef>
                  <a:spcPct val="0"/>
                </a:spcBef>
                <a:buClrTx/>
                <a:buSzTx/>
                <a:buFontTx/>
                <a:buNone/>
              </a:pPr>
              <a:t>110</a:t>
            </a:fld>
            <a:endParaRPr lang="en-US" altLang="en-US" sz="1200"/>
          </a:p>
        </p:txBody>
      </p:sp>
      <p:sp>
        <p:nvSpPr>
          <p:cNvPr id="5" name="TextBox 4"/>
          <p:cNvSpPr txBox="1"/>
          <p:nvPr/>
        </p:nvSpPr>
        <p:spPr>
          <a:xfrm>
            <a:off x="381000" y="1813133"/>
            <a:ext cx="8382000" cy="2985433"/>
          </a:xfrm>
          <a:prstGeom prst="rect">
            <a:avLst/>
          </a:prstGeom>
          <a:noFill/>
        </p:spPr>
        <p:txBody>
          <a:bodyPr wrap="square">
            <a:spAutoFit/>
          </a:bodyPr>
          <a:lstStyle/>
          <a:p>
            <a:pPr marL="457200" indent="-457200" algn="just">
              <a:buAutoNum type="arabicPeriod" startAt="3"/>
              <a:defRPr/>
            </a:pPr>
            <a:r>
              <a:rPr lang="en-US" sz="2400" dirty="0" err="1">
                <a:solidFill>
                  <a:srgbClr val="FF0000"/>
                </a:solidFill>
                <a:latin typeface="Arial" panose="020B0604020202020204" pitchFamily="34" charset="0"/>
                <a:cs typeface="Arial" panose="020B0604020202020204" pitchFamily="34" charset="0"/>
              </a:rPr>
              <a:t>Sơ</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cứu</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khi</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hít</a:t>
            </a:r>
            <a:r>
              <a:rPr lang="en-US" sz="2400" dirty="0">
                <a:solidFill>
                  <a:srgbClr val="FF0000"/>
                </a:solidFill>
                <a:latin typeface="Arial" panose="020B0604020202020204" pitchFamily="34" charset="0"/>
                <a:cs typeface="Arial" panose="020B0604020202020204" pitchFamily="34" charset="0"/>
              </a:rPr>
              <a:t> </a:t>
            </a:r>
            <a:r>
              <a:rPr lang="en-US" sz="2400" dirty="0" err="1">
                <a:solidFill>
                  <a:srgbClr val="FF0000"/>
                </a:solidFill>
                <a:latin typeface="Arial" panose="020B0604020202020204" pitchFamily="34" charset="0"/>
                <a:cs typeface="Arial" panose="020B0604020202020204" pitchFamily="34" charset="0"/>
              </a:rPr>
              <a:t>phải</a:t>
            </a:r>
            <a:endParaRPr lang="en-US" sz="2400" dirty="0">
              <a:solidFill>
                <a:srgbClr val="FF0000"/>
              </a:solidFill>
              <a:latin typeface="Arial" panose="020B0604020202020204" pitchFamily="34" charset="0"/>
              <a:cs typeface="Arial" panose="020B0604020202020204" pitchFamily="34" charset="0"/>
            </a:endParaRPr>
          </a:p>
          <a:p>
            <a:pPr marL="342900" indent="-342900" algn="just">
              <a:buFontTx/>
              <a:buChar char="-"/>
              <a:defRPr/>
            </a:pP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cấp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cứu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phải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mang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đầy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đủ</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mặt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phòng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độc</a:t>
            </a:r>
            <a:r>
              <a:rPr lang="en-US" sz="2400" dirty="0">
                <a:latin typeface="Arial" panose="020B0604020202020204" pitchFamily="34" charset="0"/>
                <a:cs typeface="Arial" panose="020B0604020202020204" pitchFamily="34" charset="0"/>
              </a:rPr>
              <a:t>;</a:t>
            </a:r>
          </a:p>
          <a:p>
            <a:pPr marL="342900" indent="-342900" algn="just">
              <a:buFontTx/>
              <a:buChar char="-"/>
              <a:defRPr/>
            </a:pPr>
            <a:r>
              <a:rPr lang="en-US" sz="2400" dirty="0" err="1">
                <a:latin typeface="Arial" panose="020B0604020202020204" pitchFamily="34" charset="0"/>
                <a:cs typeface="Arial" panose="020B0604020202020204" pitchFamily="34" charset="0"/>
              </a:rPr>
              <a:t>Nhanh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chóng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đưa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thoáng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khí</a:t>
            </a:r>
            <a:r>
              <a:rPr lang="en-US" sz="2400" dirty="0">
                <a:latin typeface="Arial" panose="020B0604020202020204" pitchFamily="34" charset="0"/>
                <a:cs typeface="Arial" panose="020B0604020202020204" pitchFamily="34" charset="0"/>
              </a:rPr>
              <a:t>;</a:t>
            </a:r>
          </a:p>
          <a:p>
            <a:pPr marL="342900" indent="-342900" algn="just">
              <a:buFontTx/>
              <a:buChar char="-"/>
              <a:defRPr/>
            </a:pPr>
            <a:r>
              <a:rPr lang="en-US" sz="2400" dirty="0" err="1">
                <a:latin typeface="Arial" panose="020B0604020202020204" pitchFamily="34" charset="0"/>
                <a:cs typeface="Arial" panose="020B0604020202020204" pitchFamily="34" charset="0"/>
              </a:rPr>
              <a:t>Thực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thao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hô</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hấp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nhân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nếu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nhân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ngừng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thở</a:t>
            </a:r>
            <a:r>
              <a:rPr lang="en-US" sz="2400" dirty="0">
                <a:latin typeface="Arial" panose="020B0604020202020204" pitchFamily="34" charset="0"/>
                <a:cs typeface="Arial" panose="020B0604020202020204" pitchFamily="34" charset="0"/>
              </a:rPr>
              <a:t>;</a:t>
            </a:r>
          </a:p>
          <a:p>
            <a:pPr marL="342900" indent="-342900" algn="just">
              <a:buFontTx/>
              <a:buChar char="-"/>
              <a:defRPr/>
            </a:pPr>
            <a:r>
              <a:rPr lang="en-US" sz="2400" dirty="0" err="1">
                <a:latin typeface="Arial" panose="020B0604020202020204" pitchFamily="34" charset="0"/>
                <a:cs typeface="Arial" panose="020B0604020202020204" pitchFamily="34" charset="0"/>
              </a:rPr>
              <a:t>Nếu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xoa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bóp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ngoài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lồng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ngực</a:t>
            </a:r>
            <a:r>
              <a:rPr lang="en-US" sz="2400" dirty="0">
                <a:latin typeface="Arial" panose="020B0604020202020204" pitchFamily="34" charset="0"/>
                <a:cs typeface="Arial" panose="020B0604020202020204" pitchFamily="34" charset="0"/>
              </a:rPr>
              <a:t>. Theo </a:t>
            </a:r>
            <a:r>
              <a:rPr lang="en-US" sz="2400" dirty="0" err="1">
                <a:latin typeface="Arial" panose="020B0604020202020204" pitchFamily="34" charset="0"/>
                <a:cs typeface="Arial" panose="020B0604020202020204" pitchFamily="34" charset="0"/>
              </a:rPr>
              <a:t>dõi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thở</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nhịp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tim</a:t>
            </a:r>
            <a:endParaRPr lang="en-US" sz="2400" dirty="0">
              <a:latin typeface="Arial" panose="020B0604020202020204" pitchFamily="34" charset="0"/>
              <a:cs typeface="Arial" panose="020B0604020202020204" pitchFamily="34" charset="0"/>
            </a:endParaRPr>
          </a:p>
          <a:p>
            <a:pPr>
              <a:defRPr/>
            </a:pPr>
            <a:endParaRPr lang="en-US" sz="2000" dirty="0">
              <a:latin typeface="Arial" panose="020B0604020202020204" pitchFamily="34" charset="0"/>
              <a:cs typeface="Arial" panose="020B0604020202020204" pitchFamily="34" charset="0"/>
            </a:endParaRPr>
          </a:p>
        </p:txBody>
      </p:sp>
      <p:pic>
        <p:nvPicPr>
          <p:cNvPr id="53253" name="Picture 2" descr="HÃ¬nh áº£nh cÃ³ liÃªn qu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061211"/>
            <a:ext cx="3420340" cy="26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C3D6581F-EC77-066D-2706-BB85DCBAE45C}"/>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331998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312D802F-FA30-44AC-93AB-D78C87C1A69C}" type="slidenum">
              <a:rPr lang="en-US" altLang="en-US" sz="1200" smtClean="0"/>
              <a:pPr>
                <a:spcBef>
                  <a:spcPct val="0"/>
                </a:spcBef>
                <a:buClrTx/>
                <a:buSzTx/>
                <a:buFontTx/>
                <a:buNone/>
              </a:pPr>
              <a:t>111</a:t>
            </a:fld>
            <a:endParaRPr lang="en-US" altLang="en-US" sz="1200"/>
          </a:p>
        </p:txBody>
      </p:sp>
      <p:pic>
        <p:nvPicPr>
          <p:cNvPr id="54275" name="Picture 2" descr="Khi bá» bá»ng, cáº§n tÃ¡ch náº¡n nhÃ¢n ra khá»i váº­t chÃ¡y, cá»i bá» Äi quáº§n Ã¡o bÃ©n lá»­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8" y="1691690"/>
            <a:ext cx="7467599" cy="492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701441B1-217E-0891-9BFB-257668769F42}"/>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285259600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6D547FB8-E48E-4DA2-B614-6F4DBE0DDA39}" type="slidenum">
              <a:rPr lang="en-US" altLang="en-US" sz="1200" smtClean="0"/>
              <a:pPr>
                <a:spcBef>
                  <a:spcPct val="0"/>
                </a:spcBef>
                <a:buClrTx/>
                <a:buSzTx/>
                <a:buFontTx/>
                <a:buNone/>
              </a:pPr>
              <a:t>112</a:t>
            </a:fld>
            <a:endParaRPr lang="en-US" altLang="en-US" sz="1200"/>
          </a:p>
        </p:txBody>
      </p:sp>
      <p:pic>
        <p:nvPicPr>
          <p:cNvPr id="55299" name="Picture 2" descr="Äá»i vá»i váº¿t thÆ°Æ¡ng há» khÃ´ng cÃ³ dá» váº­t, báº¡n dÃ¹ng gáº¡c hoáº·c váº£i sáº¡ch Ã©p trá»±c tiáº¿p lÃªn váº¿t thÆ°Æ¡ng vÃ  giá»¯ cháº·t."/>
          <p:cNvPicPr>
            <a:picLocks noChangeAspect="1" noChangeArrowheads="1"/>
          </p:cNvPicPr>
          <p:nvPr/>
        </p:nvPicPr>
        <p:blipFill>
          <a:blip r:embed="rId2">
            <a:extLst>
              <a:ext uri="{28A0092B-C50C-407E-A947-70E740481C1C}">
                <a14:useLocalDpi xmlns:a14="http://schemas.microsoft.com/office/drawing/2010/main" val="0"/>
              </a:ext>
            </a:extLst>
          </a:blip>
          <a:srcRect t="1781" b="38599"/>
          <a:stretch>
            <a:fillRect/>
          </a:stretch>
        </p:blipFill>
        <p:spPr bwMode="auto">
          <a:xfrm>
            <a:off x="1752600" y="1741830"/>
            <a:ext cx="6838950" cy="4887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05D9011A-71FB-677C-BE30-D62DB9D64130}"/>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383716333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B30C87A7-3257-4771-B535-C00890BAA0AE}" type="slidenum">
              <a:rPr lang="en-US" altLang="en-US" sz="1200" smtClean="0"/>
              <a:pPr>
                <a:spcBef>
                  <a:spcPct val="0"/>
                </a:spcBef>
                <a:buClrTx/>
                <a:buSzTx/>
                <a:buFontTx/>
                <a:buNone/>
              </a:pPr>
              <a:t>113</a:t>
            </a:fld>
            <a:endParaRPr lang="en-US" altLang="en-US" sz="1200"/>
          </a:p>
        </p:txBody>
      </p:sp>
      <p:pic>
        <p:nvPicPr>
          <p:cNvPr id="56323" name="Picture 2" descr="Äá»i vá»i váº¿t thÆ°Æ¡ng há» khÃ´ng cÃ³ dá» váº­t, báº¡n dÃ¹ng gáº¡c hoáº·c váº£i sáº¡ch Ã©p trá»±c tiáº¿p lÃªn váº¿t thÆ°Æ¡ng vÃ  giá»¯ cháº·t."/>
          <p:cNvPicPr>
            <a:picLocks noChangeAspect="1" noChangeArrowheads="1"/>
          </p:cNvPicPr>
          <p:nvPr/>
        </p:nvPicPr>
        <p:blipFill>
          <a:blip r:embed="rId2">
            <a:extLst>
              <a:ext uri="{28A0092B-C50C-407E-A947-70E740481C1C}">
                <a14:useLocalDpi xmlns:a14="http://schemas.microsoft.com/office/drawing/2010/main" val="0"/>
              </a:ext>
            </a:extLst>
          </a:blip>
          <a:srcRect t="62291"/>
          <a:stretch>
            <a:fillRect/>
          </a:stretch>
        </p:blipFill>
        <p:spPr bwMode="auto">
          <a:xfrm>
            <a:off x="1371600" y="2438400"/>
            <a:ext cx="71437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C6FCD6D1-B3E1-C855-BA2A-16D0876157A6}"/>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265868487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9BAF1554-1497-4D7D-A1F1-AA313766052B}" type="slidenum">
              <a:rPr lang="en-US" altLang="en-US" sz="1200" smtClean="0"/>
              <a:pPr>
                <a:spcBef>
                  <a:spcPct val="0"/>
                </a:spcBef>
                <a:buClrTx/>
                <a:buSzTx/>
                <a:buFontTx/>
                <a:buNone/>
              </a:pPr>
              <a:t>114</a:t>
            </a:fld>
            <a:endParaRPr lang="en-US" altLang="en-US" sz="1200"/>
          </a:p>
        </p:txBody>
      </p:sp>
      <p:pic>
        <p:nvPicPr>
          <p:cNvPr id="57347" name="Picture 2" descr="NÃªn Äáº·t náº¡n nhÃ¢n náº±m trÃªn vÃ¹ng Äáº¥t an toÃ n náº¿u náº¡n nhÃ¢n bá» co giáº­t."/>
          <p:cNvPicPr>
            <a:picLocks noChangeAspect="1" noChangeArrowheads="1"/>
          </p:cNvPicPr>
          <p:nvPr/>
        </p:nvPicPr>
        <p:blipFill>
          <a:blip r:embed="rId2">
            <a:extLst>
              <a:ext uri="{28A0092B-C50C-407E-A947-70E740481C1C}">
                <a14:useLocalDpi xmlns:a14="http://schemas.microsoft.com/office/drawing/2010/main" val="0"/>
              </a:ext>
            </a:extLst>
          </a:blip>
          <a:srcRect b="34077"/>
          <a:stretch>
            <a:fillRect/>
          </a:stretch>
        </p:blipFill>
        <p:spPr bwMode="auto">
          <a:xfrm>
            <a:off x="1219200" y="1524000"/>
            <a:ext cx="71437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93F07937-5659-E9CD-2D4E-16C06819E331}"/>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69424783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3E974614-3382-4D0D-B0CA-CA644D0368AB}" type="slidenum">
              <a:rPr lang="en-US" altLang="en-US" sz="1200" smtClean="0"/>
              <a:pPr>
                <a:spcBef>
                  <a:spcPct val="0"/>
                </a:spcBef>
                <a:buClrTx/>
                <a:buSzTx/>
                <a:buFontTx/>
                <a:buNone/>
              </a:pPr>
              <a:t>115</a:t>
            </a:fld>
            <a:endParaRPr lang="en-US" altLang="en-US" sz="1200"/>
          </a:p>
        </p:txBody>
      </p:sp>
      <p:pic>
        <p:nvPicPr>
          <p:cNvPr id="58371" name="Picture 2" descr="NÃªn Äáº·t náº¡n nhÃ¢n náº±m trÃªn vÃ¹ng Äáº¥t an toÃ n náº¿u náº¡n nhÃ¢n bá» co giáº­t."/>
          <p:cNvPicPr>
            <a:picLocks noChangeAspect="1" noChangeArrowheads="1"/>
          </p:cNvPicPr>
          <p:nvPr/>
        </p:nvPicPr>
        <p:blipFill>
          <a:blip r:embed="rId2">
            <a:extLst>
              <a:ext uri="{28A0092B-C50C-407E-A947-70E740481C1C}">
                <a14:useLocalDpi xmlns:a14="http://schemas.microsoft.com/office/drawing/2010/main" val="0"/>
              </a:ext>
            </a:extLst>
          </a:blip>
          <a:srcRect t="64804"/>
          <a:stretch>
            <a:fillRect/>
          </a:stretch>
        </p:blipFill>
        <p:spPr bwMode="auto">
          <a:xfrm>
            <a:off x="1143000" y="2514600"/>
            <a:ext cx="714375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BE6AAB5D-CCF5-621C-736B-C1CEB3779114}"/>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18008306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2161B989-CE0E-4657-944F-698856AD6C4E}" type="slidenum">
              <a:rPr lang="en-US" altLang="en-US" sz="1200" smtClean="0"/>
              <a:pPr>
                <a:spcBef>
                  <a:spcPct val="0"/>
                </a:spcBef>
                <a:buClrTx/>
                <a:buSzTx/>
                <a:buFontTx/>
                <a:buNone/>
              </a:pPr>
              <a:t>116</a:t>
            </a:fld>
            <a:endParaRPr lang="en-US" altLang="en-US" sz="1200"/>
          </a:p>
        </p:txBody>
      </p:sp>
      <p:pic>
        <p:nvPicPr>
          <p:cNvPr id="59395" name="Picture 2" descr="Khi má»t ngÆ°á»i bá» cháº¥n thÆ°Æ¡ng sá» nÃ£o, báº¡n khÃ´ng nÃªn tá»± Ã½ di chuyá»n náº¡n nhÃ¢n, hÃ£y báº¥m 115 Äá» gá»i cho cáº¥p cá»©u."/>
          <p:cNvPicPr>
            <a:picLocks noChangeAspect="1" noChangeArrowheads="1"/>
          </p:cNvPicPr>
          <p:nvPr/>
        </p:nvPicPr>
        <p:blipFill>
          <a:blip r:embed="rId2">
            <a:extLst>
              <a:ext uri="{28A0092B-C50C-407E-A947-70E740481C1C}">
                <a14:useLocalDpi xmlns:a14="http://schemas.microsoft.com/office/drawing/2010/main" val="0"/>
              </a:ext>
            </a:extLst>
          </a:blip>
          <a:srcRect b="48848"/>
          <a:stretch>
            <a:fillRect/>
          </a:stretch>
        </p:blipFill>
        <p:spPr bwMode="auto">
          <a:xfrm>
            <a:off x="1346200" y="1807379"/>
            <a:ext cx="714375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A25EBC8E-7DED-0227-AFF6-1A4BFEA3CC1D}"/>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205886598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B0657CAF-434B-48E4-A17B-FCB010915A27}" type="slidenum">
              <a:rPr lang="en-US" altLang="en-US" sz="1200" smtClean="0"/>
              <a:pPr>
                <a:spcBef>
                  <a:spcPct val="0"/>
                </a:spcBef>
                <a:buClrTx/>
                <a:buSzTx/>
                <a:buFontTx/>
                <a:buNone/>
              </a:pPr>
              <a:t>117</a:t>
            </a:fld>
            <a:endParaRPr lang="en-US" altLang="en-US" sz="1200"/>
          </a:p>
        </p:txBody>
      </p:sp>
      <p:pic>
        <p:nvPicPr>
          <p:cNvPr id="60419" name="Picture 2" descr="Khi má»t ngÆ°á»i bá» cháº¥n thÆ°Æ¡ng sá» nÃ£o, báº¡n khÃ´ng nÃªn tá»± Ã½ di chuyá»n náº¡n nhÃ¢n, hÃ£y báº¥m 115 Äá» gá»i cho cáº¥p cá»©u."/>
          <p:cNvPicPr>
            <a:picLocks noChangeAspect="1" noChangeArrowheads="1"/>
          </p:cNvPicPr>
          <p:nvPr/>
        </p:nvPicPr>
        <p:blipFill>
          <a:blip r:embed="rId2">
            <a:extLst>
              <a:ext uri="{28A0092B-C50C-407E-A947-70E740481C1C}">
                <a14:useLocalDpi xmlns:a14="http://schemas.microsoft.com/office/drawing/2010/main" val="0"/>
              </a:ext>
            </a:extLst>
          </a:blip>
          <a:srcRect t="51613"/>
          <a:stretch>
            <a:fillRect/>
          </a:stretch>
        </p:blipFill>
        <p:spPr bwMode="auto">
          <a:xfrm>
            <a:off x="1066800" y="2133600"/>
            <a:ext cx="71437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ED02EB7B-33EC-1646-3957-0A60759506B2}"/>
              </a:ext>
            </a:extLst>
          </p:cNvPr>
          <p:cNvSpPr txBox="1"/>
          <p:nvPr/>
        </p:nvSpPr>
        <p:spPr>
          <a:xfrm>
            <a:off x="1047750" y="533400"/>
            <a:ext cx="7467600" cy="954107"/>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PHƯƠNG PHÁP CƠ BẢN CẤP CỨU NGƯỜI BỊ NẠN</a:t>
            </a:r>
          </a:p>
        </p:txBody>
      </p:sp>
    </p:spTree>
    <p:extLst>
      <p:ext uri="{BB962C8B-B14F-4D97-AF65-F5344CB8AC3E}">
        <p14:creationId xmlns:p14="http://schemas.microsoft.com/office/powerpoint/2010/main" val="217779936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72574" y="966653"/>
            <a:ext cx="7953416" cy="169818"/>
          </a:xfrm>
          <a:prstGeom prst="roundRect">
            <a:avLst/>
          </a:prstGeom>
          <a:solidFill>
            <a:srgbClr val="FFFF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ounded Rectangle 8"/>
          <p:cNvSpPr/>
          <p:nvPr/>
        </p:nvSpPr>
        <p:spPr>
          <a:xfrm>
            <a:off x="878469" y="6203073"/>
            <a:ext cx="7912836" cy="169818"/>
          </a:xfrm>
          <a:prstGeom prst="roundRect">
            <a:avLst/>
          </a:prstGeom>
          <a:solidFill>
            <a:srgbClr val="FFFF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TextBox 10"/>
          <p:cNvSpPr txBox="1"/>
          <p:nvPr/>
        </p:nvSpPr>
        <p:spPr>
          <a:xfrm>
            <a:off x="418011" y="156754"/>
            <a:ext cx="8399418" cy="707886"/>
          </a:xfrm>
          <a:prstGeom prst="rect">
            <a:avLst/>
          </a:prstGeom>
          <a:noFill/>
        </p:spPr>
        <p:txBody>
          <a:bodyPr wrap="square" rtlCol="0">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THẢO LUẬN</a:t>
            </a:r>
          </a:p>
        </p:txBody>
      </p:sp>
      <p:sp>
        <p:nvSpPr>
          <p:cNvPr id="10" name="TextBox 9"/>
          <p:cNvSpPr txBox="1"/>
          <p:nvPr/>
        </p:nvSpPr>
        <p:spPr>
          <a:xfrm>
            <a:off x="762000" y="1508759"/>
            <a:ext cx="7620000" cy="4246563"/>
          </a:xfrm>
          <a:prstGeom prst="rect">
            <a:avLst/>
          </a:prstGeom>
          <a:noFill/>
        </p:spPr>
        <p:txBody>
          <a:bodyPr>
            <a:spAutoFit/>
          </a:bodyPr>
          <a:lstStyle/>
          <a:p>
            <a:pPr eaLnBrk="1" hangingPunct="1">
              <a:lnSpc>
                <a:spcPct val="150000"/>
              </a:lnSpc>
              <a:defRPr/>
            </a:pPr>
            <a:r>
              <a:rPr lang="en-US" sz="2000" dirty="0" err="1">
                <a:latin typeface="Arial" pitchFamily="34" charset="0"/>
              </a:rPr>
              <a:t>Với</a:t>
            </a:r>
            <a:r>
              <a:rPr lang="en-US" sz="2000" dirty="0">
                <a:latin typeface="Arial" pitchFamily="34" charset="0"/>
              </a:rPr>
              <a:t> </a:t>
            </a:r>
            <a:r>
              <a:rPr lang="en-US" sz="2000" dirty="0" err="1">
                <a:latin typeface="Arial" pitchFamily="34" charset="0"/>
              </a:rPr>
              <a:t>vai</a:t>
            </a:r>
            <a:r>
              <a:rPr lang="en-US" sz="2000" dirty="0">
                <a:latin typeface="Arial" pitchFamily="34" charset="0"/>
              </a:rPr>
              <a:t> </a:t>
            </a:r>
            <a:r>
              <a:rPr lang="en-US" sz="2000" dirty="0" err="1">
                <a:latin typeface="Arial" pitchFamily="34" charset="0"/>
              </a:rPr>
              <a:t>trò</a:t>
            </a:r>
            <a:r>
              <a:rPr lang="en-US" sz="2000" dirty="0">
                <a:latin typeface="Arial" pitchFamily="34" charset="0"/>
              </a:rPr>
              <a:t> </a:t>
            </a:r>
            <a:r>
              <a:rPr lang="en-US" sz="2000" dirty="0" err="1">
                <a:latin typeface="Arial" pitchFamily="34" charset="0"/>
              </a:rPr>
              <a:t>là</a:t>
            </a:r>
            <a:r>
              <a:rPr lang="en-US" sz="2000" dirty="0">
                <a:latin typeface="Arial" pitchFamily="34" charset="0"/>
              </a:rPr>
              <a:t> </a:t>
            </a:r>
            <a:r>
              <a:rPr lang="en-US" sz="2000" dirty="0" err="1">
                <a:latin typeface="Arial" pitchFamily="34" charset="0"/>
              </a:rPr>
              <a:t>chủ</a:t>
            </a:r>
            <a:r>
              <a:rPr lang="en-US" sz="2000" dirty="0">
                <a:latin typeface="Arial" pitchFamily="34" charset="0"/>
              </a:rPr>
              <a:t> </a:t>
            </a:r>
            <a:r>
              <a:rPr lang="en-US" sz="2000" dirty="0" err="1">
                <a:latin typeface="Arial" pitchFamily="34" charset="0"/>
              </a:rPr>
              <a:t>cửa</a:t>
            </a:r>
            <a:r>
              <a:rPr lang="en-US" sz="2000" dirty="0">
                <a:latin typeface="Arial" pitchFamily="34" charset="0"/>
              </a:rPr>
              <a:t> </a:t>
            </a:r>
            <a:r>
              <a:rPr lang="en-US" sz="2000" dirty="0" err="1">
                <a:latin typeface="Arial" pitchFamily="34" charset="0"/>
              </a:rPr>
              <a:t>hàng</a:t>
            </a:r>
            <a:r>
              <a:rPr lang="en-US" sz="2000" dirty="0">
                <a:latin typeface="Arial" pitchFamily="34" charset="0"/>
              </a:rPr>
              <a:t>, </a:t>
            </a:r>
            <a:r>
              <a:rPr lang="en-US" sz="2000" dirty="0" err="1">
                <a:latin typeface="Arial" pitchFamily="34" charset="0"/>
              </a:rPr>
              <a:t>nhân</a:t>
            </a:r>
            <a:r>
              <a:rPr lang="en-US" sz="2000" dirty="0">
                <a:latin typeface="Arial" pitchFamily="34" charset="0"/>
              </a:rPr>
              <a:t> </a:t>
            </a:r>
            <a:r>
              <a:rPr lang="en-US" sz="2000" dirty="0" err="1">
                <a:latin typeface="Arial" pitchFamily="34" charset="0"/>
              </a:rPr>
              <a:t>viên</a:t>
            </a:r>
            <a:r>
              <a:rPr lang="en-US" sz="2000" dirty="0">
                <a:latin typeface="Arial" pitchFamily="34" charset="0"/>
              </a:rPr>
              <a:t> </a:t>
            </a:r>
            <a:r>
              <a:rPr lang="en-US" sz="2000" dirty="0" err="1">
                <a:latin typeface="Arial" pitchFamily="34" charset="0"/>
              </a:rPr>
              <a:t>kinh</a:t>
            </a:r>
            <a:r>
              <a:rPr lang="en-US" sz="2000" dirty="0">
                <a:latin typeface="Arial" pitchFamily="34" charset="0"/>
              </a:rPr>
              <a:t> </a:t>
            </a:r>
            <a:r>
              <a:rPr lang="en-US" sz="2000" dirty="0" err="1">
                <a:latin typeface="Arial" pitchFamily="34" charset="0"/>
              </a:rPr>
              <a:t>doanh</a:t>
            </a:r>
            <a:r>
              <a:rPr lang="en-US" sz="2000" dirty="0">
                <a:latin typeface="Arial" pitchFamily="34" charset="0"/>
              </a:rPr>
              <a:t> LPG, </a:t>
            </a:r>
            <a:r>
              <a:rPr lang="en-US" sz="2000" dirty="0" err="1">
                <a:latin typeface="Arial" pitchFamily="34" charset="0"/>
              </a:rPr>
              <a:t>Anh</a:t>
            </a:r>
            <a:r>
              <a:rPr lang="en-US" sz="2000" dirty="0">
                <a:latin typeface="Arial" pitchFamily="34" charset="0"/>
              </a:rPr>
              <a:t> </a:t>
            </a:r>
            <a:r>
              <a:rPr lang="en-US" sz="2000" dirty="0" err="1">
                <a:latin typeface="Arial" pitchFamily="34" charset="0"/>
              </a:rPr>
              <a:t>chị</a:t>
            </a:r>
            <a:r>
              <a:rPr lang="en-US" sz="2000" dirty="0">
                <a:latin typeface="Arial" pitchFamily="34" charset="0"/>
              </a:rPr>
              <a:t> </a:t>
            </a:r>
            <a:r>
              <a:rPr lang="en-US" sz="2000" dirty="0" err="1">
                <a:latin typeface="Arial" pitchFamily="34" charset="0"/>
              </a:rPr>
              <a:t>hãy</a:t>
            </a:r>
            <a:r>
              <a:rPr lang="en-US" sz="2000" dirty="0">
                <a:latin typeface="Arial" pitchFamily="34" charset="0"/>
              </a:rPr>
              <a:t> </a:t>
            </a:r>
            <a:r>
              <a:rPr lang="en-US" sz="2000" dirty="0" err="1">
                <a:latin typeface="Arial" pitchFamily="34" charset="0"/>
              </a:rPr>
              <a:t>cho</a:t>
            </a:r>
            <a:r>
              <a:rPr lang="en-US" sz="2000" dirty="0">
                <a:latin typeface="Arial" pitchFamily="34" charset="0"/>
              </a:rPr>
              <a:t> </a:t>
            </a:r>
            <a:r>
              <a:rPr lang="en-US" sz="2000" dirty="0" err="1">
                <a:latin typeface="Arial" pitchFamily="34" charset="0"/>
              </a:rPr>
              <a:t>biết</a:t>
            </a:r>
            <a:r>
              <a:rPr lang="en-US" sz="2000" dirty="0">
                <a:latin typeface="Arial" pitchFamily="34" charset="0"/>
              </a:rPr>
              <a:t>:</a:t>
            </a:r>
          </a:p>
          <a:p>
            <a:pPr marL="342900" indent="-342900" eaLnBrk="1" hangingPunct="1">
              <a:lnSpc>
                <a:spcPct val="150000"/>
              </a:lnSpc>
              <a:buFontTx/>
              <a:buAutoNum type="arabicPeriod"/>
              <a:defRPr/>
            </a:pPr>
            <a:r>
              <a:rPr lang="en-US" sz="2000" dirty="0" err="1">
                <a:latin typeface="Arial" pitchFamily="34" charset="0"/>
              </a:rPr>
              <a:t>Những</a:t>
            </a:r>
            <a:r>
              <a:rPr lang="en-US" sz="2000" dirty="0">
                <a:latin typeface="Arial" pitchFamily="34" charset="0"/>
              </a:rPr>
              <a:t> </a:t>
            </a:r>
            <a:r>
              <a:rPr lang="en-US" sz="2000" dirty="0" err="1">
                <a:latin typeface="Arial" pitchFamily="34" charset="0"/>
              </a:rPr>
              <a:t>quy</a:t>
            </a:r>
            <a:r>
              <a:rPr lang="en-US" sz="2000" dirty="0">
                <a:latin typeface="Arial" pitchFamily="34" charset="0"/>
              </a:rPr>
              <a:t> </a:t>
            </a:r>
            <a:r>
              <a:rPr lang="en-US" sz="2000" dirty="0" err="1">
                <a:latin typeface="Arial" pitchFamily="34" charset="0"/>
              </a:rPr>
              <a:t>định</a:t>
            </a:r>
            <a:r>
              <a:rPr lang="en-US" sz="2000" dirty="0">
                <a:latin typeface="Arial" pitchFamily="34" charset="0"/>
              </a:rPr>
              <a:t> an </a:t>
            </a:r>
            <a:r>
              <a:rPr lang="en-US" sz="2000" dirty="0" err="1">
                <a:latin typeface="Arial" pitchFamily="34" charset="0"/>
              </a:rPr>
              <a:t>toàn</a:t>
            </a:r>
            <a:r>
              <a:rPr lang="en-US" sz="2000" dirty="0">
                <a:latin typeface="Arial" pitchFamily="34" charset="0"/>
              </a:rPr>
              <a:t> </a:t>
            </a:r>
            <a:r>
              <a:rPr lang="en-US" sz="2000" dirty="0" err="1">
                <a:latin typeface="Arial" pitchFamily="34" charset="0"/>
              </a:rPr>
              <a:t>khi</a:t>
            </a:r>
            <a:r>
              <a:rPr lang="en-US" sz="2000" dirty="0">
                <a:latin typeface="Arial" pitchFamily="34" charset="0"/>
              </a:rPr>
              <a:t> </a:t>
            </a:r>
            <a:r>
              <a:rPr lang="en-US" sz="2000" dirty="0" err="1">
                <a:latin typeface="Arial" pitchFamily="34" charset="0"/>
              </a:rPr>
              <a:t>lắp</a:t>
            </a:r>
            <a:r>
              <a:rPr lang="en-US" sz="2000" dirty="0">
                <a:latin typeface="Arial" pitchFamily="34" charset="0"/>
              </a:rPr>
              <a:t> </a:t>
            </a:r>
            <a:r>
              <a:rPr lang="en-US" sz="2000" dirty="0" err="1">
                <a:latin typeface="Arial" pitchFamily="34" charset="0"/>
              </a:rPr>
              <a:t>đặt</a:t>
            </a:r>
            <a:r>
              <a:rPr lang="en-US" sz="2000" dirty="0">
                <a:latin typeface="Arial" pitchFamily="34" charset="0"/>
              </a:rPr>
              <a:t> </a:t>
            </a:r>
            <a:r>
              <a:rPr lang="en-US" sz="2000" dirty="0" err="1">
                <a:latin typeface="Arial" pitchFamily="34" charset="0"/>
              </a:rPr>
              <a:t>bình</a:t>
            </a:r>
            <a:r>
              <a:rPr lang="en-US" sz="2000" dirty="0">
                <a:latin typeface="Arial" pitchFamily="34" charset="0"/>
              </a:rPr>
              <a:t> gas, </a:t>
            </a:r>
            <a:r>
              <a:rPr lang="en-US" sz="2000" dirty="0" err="1">
                <a:latin typeface="Arial" pitchFamily="34" charset="0"/>
              </a:rPr>
              <a:t>bếp</a:t>
            </a:r>
            <a:r>
              <a:rPr lang="en-US" sz="2000" dirty="0">
                <a:latin typeface="Arial" pitchFamily="34" charset="0"/>
              </a:rPr>
              <a:t> gas </a:t>
            </a:r>
            <a:r>
              <a:rPr lang="en-US" sz="2000" dirty="0" err="1">
                <a:latin typeface="Arial" pitchFamily="34" charset="0"/>
              </a:rPr>
              <a:t>cho</a:t>
            </a:r>
            <a:r>
              <a:rPr lang="en-US" sz="2000" dirty="0">
                <a:latin typeface="Arial" pitchFamily="34" charset="0"/>
              </a:rPr>
              <a:t> </a:t>
            </a:r>
            <a:r>
              <a:rPr lang="en-US" sz="2000" dirty="0" err="1">
                <a:latin typeface="Arial" pitchFamily="34" charset="0"/>
              </a:rPr>
              <a:t>khách</a:t>
            </a:r>
            <a:r>
              <a:rPr lang="en-US" sz="2000" dirty="0">
                <a:latin typeface="Arial" pitchFamily="34" charset="0"/>
              </a:rPr>
              <a:t> </a:t>
            </a:r>
            <a:r>
              <a:rPr lang="en-US" sz="2000" dirty="0" err="1">
                <a:latin typeface="Arial" pitchFamily="34" charset="0"/>
              </a:rPr>
              <a:t>hàng</a:t>
            </a:r>
            <a:r>
              <a:rPr lang="en-US" sz="2000" dirty="0">
                <a:latin typeface="Arial" pitchFamily="34" charset="0"/>
              </a:rPr>
              <a:t>?</a:t>
            </a:r>
          </a:p>
          <a:p>
            <a:pPr marL="342900" indent="-342900" eaLnBrk="1" hangingPunct="1">
              <a:lnSpc>
                <a:spcPct val="150000"/>
              </a:lnSpc>
              <a:buFontTx/>
              <a:buAutoNum type="arabicPeriod"/>
              <a:defRPr/>
            </a:pPr>
            <a:r>
              <a:rPr lang="en-US" sz="2000" dirty="0" err="1">
                <a:latin typeface="Arial" pitchFamily="34" charset="0"/>
              </a:rPr>
              <a:t>Hướng</a:t>
            </a:r>
            <a:r>
              <a:rPr lang="en-US" sz="2000" dirty="0">
                <a:latin typeface="Arial" pitchFamily="34" charset="0"/>
              </a:rPr>
              <a:t> </a:t>
            </a:r>
            <a:r>
              <a:rPr lang="en-US" sz="2000" dirty="0" err="1">
                <a:latin typeface="Arial" pitchFamily="34" charset="0"/>
              </a:rPr>
              <a:t>dẫn</a:t>
            </a:r>
            <a:r>
              <a:rPr lang="en-US" sz="2000" dirty="0">
                <a:latin typeface="Arial" pitchFamily="34" charset="0"/>
              </a:rPr>
              <a:t> </a:t>
            </a:r>
            <a:r>
              <a:rPr lang="en-US" sz="2000" dirty="0" err="1">
                <a:latin typeface="Arial" pitchFamily="34" charset="0"/>
              </a:rPr>
              <a:t>khách</a:t>
            </a:r>
            <a:r>
              <a:rPr lang="en-US" sz="2000" dirty="0">
                <a:latin typeface="Arial" pitchFamily="34" charset="0"/>
              </a:rPr>
              <a:t> </a:t>
            </a:r>
            <a:r>
              <a:rPr lang="en-US" sz="2000" dirty="0" err="1">
                <a:latin typeface="Arial" pitchFamily="34" charset="0"/>
              </a:rPr>
              <a:t>hàng</a:t>
            </a:r>
            <a:r>
              <a:rPr lang="en-US" sz="2000" dirty="0">
                <a:latin typeface="Arial" pitchFamily="34" charset="0"/>
              </a:rPr>
              <a:t> </a:t>
            </a:r>
            <a:r>
              <a:rPr lang="en-US" sz="2000" dirty="0" err="1">
                <a:latin typeface="Arial" pitchFamily="34" charset="0"/>
              </a:rPr>
              <a:t>sử</a:t>
            </a:r>
            <a:r>
              <a:rPr lang="en-US" sz="2000" dirty="0">
                <a:latin typeface="Arial" pitchFamily="34" charset="0"/>
              </a:rPr>
              <a:t> </a:t>
            </a:r>
            <a:r>
              <a:rPr lang="en-US" sz="2000" dirty="0" err="1">
                <a:latin typeface="Arial" pitchFamily="34" charset="0"/>
              </a:rPr>
              <a:t>dụng</a:t>
            </a:r>
            <a:r>
              <a:rPr lang="en-US" sz="2000" dirty="0">
                <a:latin typeface="Arial" pitchFamily="34" charset="0"/>
              </a:rPr>
              <a:t> gas </a:t>
            </a:r>
            <a:r>
              <a:rPr lang="en-US" sz="2000" dirty="0" err="1">
                <a:latin typeface="Arial" pitchFamily="34" charset="0"/>
              </a:rPr>
              <a:t>như</a:t>
            </a:r>
            <a:r>
              <a:rPr lang="en-US" sz="2000" dirty="0">
                <a:latin typeface="Arial" pitchFamily="34" charset="0"/>
              </a:rPr>
              <a:t> </a:t>
            </a:r>
            <a:r>
              <a:rPr lang="en-US" sz="2000" dirty="0" err="1">
                <a:latin typeface="Arial" pitchFamily="34" charset="0"/>
              </a:rPr>
              <a:t>thế</a:t>
            </a:r>
            <a:r>
              <a:rPr lang="en-US" sz="2000" dirty="0">
                <a:latin typeface="Arial" pitchFamily="34" charset="0"/>
              </a:rPr>
              <a:t> </a:t>
            </a:r>
            <a:r>
              <a:rPr lang="en-US" sz="2000" dirty="0" err="1">
                <a:latin typeface="Arial" pitchFamily="34" charset="0"/>
              </a:rPr>
              <a:t>nào</a:t>
            </a:r>
            <a:r>
              <a:rPr lang="en-US" sz="2000" dirty="0">
                <a:latin typeface="Arial" pitchFamily="34" charset="0"/>
              </a:rPr>
              <a:t> </a:t>
            </a:r>
            <a:r>
              <a:rPr lang="en-US" sz="2000" dirty="0" err="1">
                <a:latin typeface="Arial" pitchFamily="34" charset="0"/>
              </a:rPr>
              <a:t>để</a:t>
            </a:r>
            <a:r>
              <a:rPr lang="en-US" sz="2000" dirty="0">
                <a:latin typeface="Arial" pitchFamily="34" charset="0"/>
              </a:rPr>
              <a:t> </a:t>
            </a:r>
            <a:r>
              <a:rPr lang="en-US" sz="2000" dirty="0" err="1">
                <a:latin typeface="Arial" pitchFamily="34" charset="0"/>
              </a:rPr>
              <a:t>đảm</a:t>
            </a:r>
            <a:r>
              <a:rPr lang="en-US" sz="2000" dirty="0">
                <a:latin typeface="Arial" pitchFamily="34" charset="0"/>
              </a:rPr>
              <a:t> </a:t>
            </a:r>
            <a:r>
              <a:rPr lang="en-US" sz="2000" dirty="0" err="1">
                <a:latin typeface="Arial" pitchFamily="34" charset="0"/>
              </a:rPr>
              <a:t>bảo</a:t>
            </a:r>
            <a:r>
              <a:rPr lang="en-US" sz="2000" dirty="0">
                <a:latin typeface="Arial" pitchFamily="34" charset="0"/>
              </a:rPr>
              <a:t> an </a:t>
            </a:r>
            <a:r>
              <a:rPr lang="en-US" sz="2000" dirty="0" err="1">
                <a:latin typeface="Arial" pitchFamily="34" charset="0"/>
              </a:rPr>
              <a:t>toàn</a:t>
            </a:r>
            <a:r>
              <a:rPr lang="en-US" sz="2000" dirty="0">
                <a:latin typeface="Arial" pitchFamily="34" charset="0"/>
              </a:rPr>
              <a:t>?</a:t>
            </a:r>
          </a:p>
          <a:p>
            <a:pPr marL="342900" indent="-342900" eaLnBrk="1" hangingPunct="1">
              <a:lnSpc>
                <a:spcPct val="150000"/>
              </a:lnSpc>
              <a:buFontTx/>
              <a:buAutoNum type="arabicPeriod"/>
              <a:defRPr/>
            </a:pPr>
            <a:r>
              <a:rPr lang="en-US" sz="2000" dirty="0">
                <a:latin typeface="Arial" pitchFamily="34" charset="0"/>
              </a:rPr>
              <a:t> </a:t>
            </a:r>
            <a:r>
              <a:rPr lang="en-US" sz="2000" dirty="0" err="1">
                <a:latin typeface="Arial" pitchFamily="34" charset="0"/>
              </a:rPr>
              <a:t>Hướng</a:t>
            </a:r>
            <a:r>
              <a:rPr lang="en-US" sz="2000" dirty="0">
                <a:latin typeface="Arial" pitchFamily="34" charset="0"/>
              </a:rPr>
              <a:t> </a:t>
            </a:r>
            <a:r>
              <a:rPr lang="en-US" sz="2000" dirty="0" err="1">
                <a:latin typeface="Arial" pitchFamily="34" charset="0"/>
              </a:rPr>
              <a:t>dẫn</a:t>
            </a:r>
            <a:r>
              <a:rPr lang="en-US" sz="2000" dirty="0">
                <a:latin typeface="Arial" pitchFamily="34" charset="0"/>
              </a:rPr>
              <a:t> </a:t>
            </a:r>
            <a:r>
              <a:rPr lang="en-US" sz="2000" dirty="0" err="1">
                <a:latin typeface="Arial" pitchFamily="34" charset="0"/>
              </a:rPr>
              <a:t>khách</a:t>
            </a:r>
            <a:r>
              <a:rPr lang="en-US" sz="2000" dirty="0">
                <a:latin typeface="Arial" pitchFamily="34" charset="0"/>
              </a:rPr>
              <a:t> </a:t>
            </a:r>
            <a:r>
              <a:rPr lang="en-US" sz="2000" dirty="0" err="1">
                <a:latin typeface="Arial" pitchFamily="34" charset="0"/>
              </a:rPr>
              <a:t>hàng</a:t>
            </a:r>
            <a:r>
              <a:rPr lang="en-US" sz="2000" dirty="0">
                <a:latin typeface="Arial" pitchFamily="34" charset="0"/>
              </a:rPr>
              <a:t> </a:t>
            </a:r>
            <a:r>
              <a:rPr lang="en-US" sz="2000" dirty="0" err="1">
                <a:latin typeface="Arial" pitchFamily="34" charset="0"/>
              </a:rPr>
              <a:t>xử</a:t>
            </a:r>
            <a:r>
              <a:rPr lang="en-US" sz="2000" dirty="0">
                <a:latin typeface="Arial" pitchFamily="34" charset="0"/>
              </a:rPr>
              <a:t> </a:t>
            </a:r>
            <a:r>
              <a:rPr lang="en-US" sz="2000" dirty="0" err="1">
                <a:latin typeface="Arial" pitchFamily="34" charset="0"/>
              </a:rPr>
              <a:t>lý</a:t>
            </a:r>
            <a:r>
              <a:rPr lang="en-US" sz="2000" dirty="0">
                <a:latin typeface="Arial" pitchFamily="34" charset="0"/>
              </a:rPr>
              <a:t> </a:t>
            </a:r>
            <a:r>
              <a:rPr lang="en-US" sz="2000" dirty="0" err="1">
                <a:latin typeface="Arial" pitchFamily="34" charset="0"/>
              </a:rPr>
              <a:t>sư</a:t>
            </a:r>
            <a:r>
              <a:rPr lang="en-US" sz="2000" dirty="0">
                <a:latin typeface="Arial" pitchFamily="34" charset="0"/>
              </a:rPr>
              <a:t> </a:t>
            </a:r>
            <a:r>
              <a:rPr lang="en-US" sz="2000" dirty="0" err="1">
                <a:latin typeface="Arial" pitchFamily="34" charset="0"/>
              </a:rPr>
              <a:t>cố</a:t>
            </a:r>
            <a:r>
              <a:rPr lang="en-US" sz="2000" dirty="0">
                <a:latin typeface="Arial" pitchFamily="34" charset="0"/>
              </a:rPr>
              <a:t> </a:t>
            </a:r>
            <a:r>
              <a:rPr lang="en-US" sz="2000" dirty="0" err="1">
                <a:latin typeface="Arial" pitchFamily="34" charset="0"/>
              </a:rPr>
              <a:t>khi</a:t>
            </a:r>
            <a:r>
              <a:rPr lang="en-US" sz="2000" dirty="0">
                <a:latin typeface="Arial" pitchFamily="34" charset="0"/>
              </a:rPr>
              <a:t> gas </a:t>
            </a:r>
            <a:r>
              <a:rPr lang="en-US" sz="2000" dirty="0" err="1">
                <a:latin typeface="Arial" pitchFamily="34" charset="0"/>
              </a:rPr>
              <a:t>bị</a:t>
            </a:r>
            <a:r>
              <a:rPr lang="en-US" sz="2000" dirty="0">
                <a:latin typeface="Arial" pitchFamily="34" charset="0"/>
              </a:rPr>
              <a:t> </a:t>
            </a:r>
            <a:r>
              <a:rPr lang="en-US" sz="2000" dirty="0" err="1">
                <a:latin typeface="Arial" pitchFamily="34" charset="0"/>
              </a:rPr>
              <a:t>rò</a:t>
            </a:r>
            <a:r>
              <a:rPr lang="en-US" sz="2000" dirty="0">
                <a:latin typeface="Arial" pitchFamily="34" charset="0"/>
              </a:rPr>
              <a:t> </a:t>
            </a:r>
            <a:r>
              <a:rPr lang="en-US" sz="2000" dirty="0" err="1">
                <a:latin typeface="Arial" pitchFamily="34" charset="0"/>
              </a:rPr>
              <a:t>rỉ</a:t>
            </a:r>
            <a:r>
              <a:rPr lang="en-US" sz="2000" dirty="0">
                <a:latin typeface="Arial" pitchFamily="34" charset="0"/>
              </a:rPr>
              <a:t> </a:t>
            </a:r>
            <a:r>
              <a:rPr lang="en-US" sz="2000" dirty="0" err="1">
                <a:latin typeface="Arial" pitchFamily="34" charset="0"/>
              </a:rPr>
              <a:t>như</a:t>
            </a:r>
            <a:r>
              <a:rPr lang="en-US" sz="2000" dirty="0">
                <a:latin typeface="Arial" pitchFamily="34" charset="0"/>
              </a:rPr>
              <a:t> </a:t>
            </a:r>
            <a:r>
              <a:rPr lang="en-US" sz="2000" dirty="0" err="1">
                <a:latin typeface="Arial" pitchFamily="34" charset="0"/>
              </a:rPr>
              <a:t>thế</a:t>
            </a:r>
            <a:r>
              <a:rPr lang="en-US" sz="2000" dirty="0">
                <a:latin typeface="Arial" pitchFamily="34" charset="0"/>
              </a:rPr>
              <a:t> </a:t>
            </a:r>
            <a:r>
              <a:rPr lang="en-US" sz="2000" dirty="0" err="1">
                <a:latin typeface="Arial" pitchFamily="34" charset="0"/>
              </a:rPr>
              <a:t>nào</a:t>
            </a:r>
            <a:r>
              <a:rPr lang="en-US" sz="2000" dirty="0">
                <a:latin typeface="Arial" pitchFamily="34" charset="0"/>
              </a:rPr>
              <a:t> </a:t>
            </a:r>
            <a:r>
              <a:rPr lang="en-US" sz="2000" dirty="0" err="1">
                <a:latin typeface="Arial" pitchFamily="34" charset="0"/>
              </a:rPr>
              <a:t>để</a:t>
            </a:r>
            <a:r>
              <a:rPr lang="en-US" sz="2000" dirty="0">
                <a:latin typeface="Arial" pitchFamily="34" charset="0"/>
              </a:rPr>
              <a:t> </a:t>
            </a:r>
            <a:r>
              <a:rPr lang="en-US" sz="2000" dirty="0" err="1">
                <a:latin typeface="Arial" pitchFamily="34" charset="0"/>
              </a:rPr>
              <a:t>đảm</a:t>
            </a:r>
            <a:r>
              <a:rPr lang="en-US" sz="2000" dirty="0">
                <a:latin typeface="Arial" pitchFamily="34" charset="0"/>
              </a:rPr>
              <a:t> </a:t>
            </a:r>
            <a:r>
              <a:rPr lang="en-US" sz="2000" dirty="0" err="1">
                <a:latin typeface="Arial" pitchFamily="34" charset="0"/>
              </a:rPr>
              <a:t>bảo</a:t>
            </a:r>
            <a:r>
              <a:rPr lang="en-US" sz="2000" dirty="0">
                <a:latin typeface="Arial" pitchFamily="34" charset="0"/>
              </a:rPr>
              <a:t> an </a:t>
            </a:r>
            <a:r>
              <a:rPr lang="en-US" sz="2000" dirty="0" err="1">
                <a:latin typeface="Arial" pitchFamily="34" charset="0"/>
              </a:rPr>
              <a:t>toàn</a:t>
            </a:r>
            <a:r>
              <a:rPr lang="en-US" sz="2000" dirty="0">
                <a:latin typeface="Arial" pitchFamily="34" charset="0"/>
              </a:rPr>
              <a:t>?</a:t>
            </a:r>
          </a:p>
          <a:p>
            <a:pPr marL="342900" indent="-342900" eaLnBrk="1" hangingPunct="1">
              <a:lnSpc>
                <a:spcPct val="150000"/>
              </a:lnSpc>
              <a:buFontTx/>
              <a:buAutoNum type="arabicPeriod"/>
              <a:defRPr/>
            </a:pPr>
            <a:r>
              <a:rPr lang="en-US" sz="2000" dirty="0" err="1">
                <a:latin typeface="Arial" pitchFamily="34" charset="0"/>
              </a:rPr>
              <a:t>Liên</a:t>
            </a:r>
            <a:r>
              <a:rPr lang="en-US" sz="2000" dirty="0">
                <a:latin typeface="Arial" pitchFamily="34" charset="0"/>
              </a:rPr>
              <a:t> </a:t>
            </a:r>
            <a:r>
              <a:rPr lang="en-US" sz="2000" dirty="0" err="1">
                <a:latin typeface="Arial" pitchFamily="34" charset="0"/>
              </a:rPr>
              <a:t>hệ</a:t>
            </a:r>
            <a:r>
              <a:rPr lang="en-US" sz="2000" dirty="0">
                <a:latin typeface="Arial" pitchFamily="34" charset="0"/>
              </a:rPr>
              <a:t> </a:t>
            </a:r>
            <a:r>
              <a:rPr lang="en-US" sz="2000" dirty="0" err="1">
                <a:latin typeface="Arial" pitchFamily="34" charset="0"/>
              </a:rPr>
              <a:t>thực</a:t>
            </a:r>
            <a:r>
              <a:rPr lang="en-US" sz="2000" dirty="0">
                <a:latin typeface="Arial" pitchFamily="34" charset="0"/>
              </a:rPr>
              <a:t> </a:t>
            </a:r>
            <a:r>
              <a:rPr lang="en-US" sz="2000" dirty="0" err="1">
                <a:latin typeface="Arial" pitchFamily="34" charset="0"/>
              </a:rPr>
              <a:t>tế</a:t>
            </a:r>
            <a:r>
              <a:rPr lang="en-US" sz="2000" dirty="0">
                <a:latin typeface="Arial" pitchFamily="34" charset="0"/>
              </a:rPr>
              <a:t> </a:t>
            </a:r>
            <a:r>
              <a:rPr lang="en-US" sz="2000" dirty="0" err="1">
                <a:latin typeface="Arial" pitchFamily="34" charset="0"/>
              </a:rPr>
              <a:t>bản</a:t>
            </a:r>
            <a:r>
              <a:rPr lang="en-US" sz="2000" dirty="0">
                <a:latin typeface="Arial" pitchFamily="34" charset="0"/>
              </a:rPr>
              <a:t> </a:t>
            </a:r>
            <a:r>
              <a:rPr lang="en-US" sz="2000" dirty="0" err="1">
                <a:latin typeface="Arial" pitchFamily="34" charset="0"/>
              </a:rPr>
              <a:t>thân</a:t>
            </a:r>
            <a:r>
              <a:rPr lang="en-US" sz="2000" dirty="0">
                <a:latin typeface="Arial" pitchFamily="34" charset="0"/>
              </a:rPr>
              <a:t>?</a:t>
            </a:r>
          </a:p>
        </p:txBody>
      </p:sp>
    </p:spTree>
    <p:extLst>
      <p:ext uri="{BB962C8B-B14F-4D97-AF65-F5344CB8AC3E}">
        <p14:creationId xmlns:p14="http://schemas.microsoft.com/office/powerpoint/2010/main" val="348804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9FE0A5F-7FB1-FD35-D968-F6D84AD9E589}"/>
              </a:ext>
            </a:extLst>
          </p:cNvPr>
          <p:cNvSpPr>
            <a:spLocks noGrp="1"/>
          </p:cNvSpPr>
          <p:nvPr>
            <p:ph type="dt" sz="half" idx="10"/>
          </p:nvPr>
        </p:nvSpPr>
        <p:spPr/>
        <p:txBody>
          <a:bodyPr/>
          <a:lstStyle/>
          <a:p>
            <a:fld id="{BAF4DF11-3D00-F642-BF21-615AA0478325}" type="datetimeyyyy">
              <a:rPr lang="en-US" smtClean="0"/>
              <a:t>2026</a:t>
            </a:fld>
            <a:endParaRPr lang="en-US"/>
          </a:p>
        </p:txBody>
      </p:sp>
      <p:sp>
        <p:nvSpPr>
          <p:cNvPr id="5" name="Slide Number Placeholder 4">
            <a:extLst>
              <a:ext uri="{FF2B5EF4-FFF2-40B4-BE49-F238E27FC236}">
                <a16:creationId xmlns:a16="http://schemas.microsoft.com/office/drawing/2014/main" id="{32E442F0-89B9-E0B1-F73A-58545DD56041}"/>
              </a:ext>
            </a:extLst>
          </p:cNvPr>
          <p:cNvSpPr>
            <a:spLocks noGrp="1"/>
          </p:cNvSpPr>
          <p:nvPr>
            <p:ph type="sldNum" sz="quarter" idx="12"/>
          </p:nvPr>
        </p:nvSpPr>
        <p:spPr/>
        <p:txBody>
          <a:bodyPr/>
          <a:lstStyle/>
          <a:p>
            <a:fld id="{CE9CE802-BAC3-4540-BE76-FF84E3EF0650}" type="slidenum">
              <a:rPr lang="en-US" smtClean="0"/>
              <a:pPr/>
              <a:t>119</a:t>
            </a:fld>
            <a:endParaRPr lang="en-US"/>
          </a:p>
        </p:txBody>
      </p:sp>
      <p:pic>
        <p:nvPicPr>
          <p:cNvPr id="1026" name="Picture 2" descr="70 hình nền kết thúc powerpoint đẹp miễn phí">
            <a:extLst>
              <a:ext uri="{FF2B5EF4-FFF2-40B4-BE49-F238E27FC236}">
                <a16:creationId xmlns:a16="http://schemas.microsoft.com/office/drawing/2014/main" id="{B06FBEF0-47E1-54D8-93C3-90C0EA3ECA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9144000" cy="6675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4262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1 TỪ, 4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919938" cy="2554545"/>
          </a:xfrm>
          <a:prstGeom prst="rect">
            <a:avLst/>
          </a:prstGeom>
          <a:solidFill>
            <a:schemeClr val="bg1"/>
          </a:solidFill>
        </p:spPr>
        <p:txBody>
          <a:bodyPr wrap="square" rtlCol="0">
            <a:spAutoFit/>
          </a:bodyPr>
          <a:lstStyle/>
          <a:p>
            <a:pPr algn="just"/>
            <a:r>
              <a:rPr lang="en-US" sz="3200" dirty="0">
                <a:latin typeface="Arial" panose="020B0604020202020204" pitchFamily="34" charset="0"/>
                <a:cs typeface="Arial" panose="020B0604020202020204" pitchFamily="34" charset="0"/>
              </a:rPr>
              <a:t>1.           </a:t>
            </a:r>
            <a:r>
              <a:rPr lang="vi-VN" sz="3200" dirty="0">
                <a:latin typeface="Arial" panose="020B0604020202020204" pitchFamily="34" charset="0"/>
                <a:cs typeface="Arial" panose="020B0604020202020204" pitchFamily="34" charset="0"/>
              </a:rPr>
              <a:t>mua, bán LPG chai và chai LPG không có nguồn gốc xuất xứ, không đủ điều kiện lưu thông trên thị trường, không phù hợp với hợp đồng.</a:t>
            </a:r>
            <a:endParaRPr lang="en-VN" sz="32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3 TỪ, 9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6" y="1789366"/>
            <a:ext cx="5989253" cy="2062103"/>
          </a:xfrm>
          <a:prstGeom prst="rect">
            <a:avLst/>
          </a:prstGeom>
          <a:solidFill>
            <a:schemeClr val="bg1"/>
          </a:solidFill>
        </p:spPr>
        <p:txBody>
          <a:bodyPr wrap="square" rtlCol="0">
            <a:spAutoFit/>
          </a:bodyPr>
          <a:lstStyle/>
          <a:p>
            <a:pPr algn="just"/>
            <a:r>
              <a:rPr lang="vi-VN" sz="3200" dirty="0"/>
              <a:t>2. Lựa chọn và treo biểu hiệu, biểu tượng của thương nhân mà cửa hàng </a:t>
            </a:r>
            <a:r>
              <a:rPr lang="en-US" sz="3200" b="1" dirty="0">
                <a:solidFill>
                  <a:srgbClr val="FF0000"/>
                </a:solidFill>
                <a:latin typeface="Arial" panose="020B0604020202020204" pitchFamily="34" charset="0"/>
                <a:cs typeface="Arial" panose="020B0604020202020204" pitchFamily="34" charset="0"/>
              </a:rPr>
              <a:t>                    </a:t>
            </a:r>
            <a:r>
              <a:rPr lang="vi-VN" sz="3200" dirty="0"/>
              <a:t>bán LPG chai.</a:t>
            </a:r>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3971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4"/>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5"/>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6"/>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7"/>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6"/>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8"/>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4"/>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9"/>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6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715000" cy="2308324"/>
          </a:xfrm>
          <a:prstGeom prst="rect">
            <a:avLst/>
          </a:prstGeom>
          <a:solidFill>
            <a:schemeClr val="bg1"/>
          </a:solidFill>
        </p:spPr>
        <p:txBody>
          <a:bodyPr wrap="square" rtlCol="0">
            <a:spAutoFit/>
          </a:bodyPr>
          <a:lstStyle/>
          <a:p>
            <a:pPr algn="just"/>
            <a:r>
              <a:rPr lang="vi-VN" sz="2400" dirty="0"/>
              <a:t>3. Chỉ được bán LPG chai của thương nhân có Giấy chứng nhận đủ điều kiện còn hiệu lực mà cửa hàng đã ký hợp đồng còn hiệu lực; không bán LPG chai mini không đảm bảo                        theo quy định.</a:t>
            </a:r>
            <a:endParaRPr lang="en-V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64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7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121622" y="2044005"/>
            <a:ext cx="6328436" cy="1384995"/>
          </a:xfrm>
          <a:prstGeom prst="rect">
            <a:avLst/>
          </a:prstGeom>
          <a:solidFill>
            <a:schemeClr val="bg1"/>
          </a:solidFill>
        </p:spPr>
        <p:txBody>
          <a:bodyPr wrap="square" rtlCol="0">
            <a:spAutoFit/>
          </a:bodyPr>
          <a:lstStyle/>
          <a:p>
            <a:pPr algn="l"/>
            <a:r>
              <a:rPr lang="vi-VN" sz="2800" dirty="0"/>
              <a:t>4. Không chiếm giữ chai LPG của các thương nhân kinh doanh LPG ngoài …………….   mà cửa hàng đã ký</a:t>
            </a:r>
            <a:endParaRPr lang="en-V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692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7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715000" cy="2554545"/>
          </a:xfrm>
          <a:prstGeom prst="rect">
            <a:avLst/>
          </a:prstGeom>
          <a:solidFill>
            <a:schemeClr val="bg1"/>
          </a:solidFill>
        </p:spPr>
        <p:txBody>
          <a:bodyPr wrap="square" rtlCol="0">
            <a:spAutoFit/>
          </a:bodyPr>
          <a:lstStyle/>
          <a:p>
            <a:pPr algn="just"/>
            <a:r>
              <a:rPr lang="vi-VN" sz="3200" dirty="0"/>
              <a:t>5. Niêm yết giá bán LPG chai và </a:t>
            </a:r>
            <a:r>
              <a:rPr lang="en-US" sz="3200" dirty="0">
                <a:solidFill>
                  <a:srgbClr val="FF0000"/>
                </a:solidFill>
              </a:rPr>
              <a:t>………………..</a:t>
            </a:r>
            <a:r>
              <a:rPr lang="vi-VN" sz="3200" dirty="0"/>
              <a:t>giá niêm yết; chịu trách nhiệm về khối lượng, chất lượng chai LPG bán cho khách hàng.</a:t>
            </a:r>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893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71318"/>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6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715000" cy="1569660"/>
          </a:xfrm>
          <a:prstGeom prst="rect">
            <a:avLst/>
          </a:prstGeom>
          <a:solidFill>
            <a:schemeClr val="bg1"/>
          </a:solidFill>
        </p:spPr>
        <p:txBody>
          <a:bodyPr wrap="square" rtlCol="0">
            <a:spAutoFit/>
          </a:bodyPr>
          <a:lstStyle/>
          <a:p>
            <a:pPr algn="just"/>
            <a:r>
              <a:rPr lang="vi-VN" sz="3200" dirty="0"/>
              <a:t>6. Thực hiện chế độ ghi chép và xuất </a:t>
            </a:r>
            <a:r>
              <a:rPr lang="en-US" sz="3200" b="1" dirty="0">
                <a:solidFill>
                  <a:srgbClr val="FF0000"/>
                </a:solidFill>
              </a:rPr>
              <a:t>…………</a:t>
            </a:r>
            <a:r>
              <a:rPr lang="vi-VN" sz="3200" dirty="0"/>
              <a:t>, chứng từ theo quy định của Bộ Tài chính.</a:t>
            </a:r>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092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7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715000" cy="2554545"/>
          </a:xfrm>
          <a:prstGeom prst="rect">
            <a:avLst/>
          </a:prstGeom>
          <a:solidFill>
            <a:schemeClr val="bg1"/>
          </a:solidFill>
        </p:spPr>
        <p:txBody>
          <a:bodyPr wrap="square" rtlCol="0">
            <a:spAutoFit/>
          </a:bodyPr>
          <a:lstStyle/>
          <a:p>
            <a:pPr algn="just"/>
            <a:r>
              <a:rPr lang="vi-VN" sz="3200" dirty="0"/>
              <a:t>7. </a:t>
            </a:r>
            <a:r>
              <a:rPr lang="en-US" sz="3200" b="1" dirty="0">
                <a:solidFill>
                  <a:srgbClr val="FF0000"/>
                </a:solidFill>
              </a:rPr>
              <a:t>………………</a:t>
            </a:r>
            <a:r>
              <a:rPr lang="vi-VN" sz="3200" b="1" dirty="0">
                <a:solidFill>
                  <a:srgbClr val="FF0000"/>
                </a:solidFill>
              </a:rPr>
              <a:t> </a:t>
            </a:r>
            <a:r>
              <a:rPr lang="vi-VN" sz="3200" dirty="0"/>
              <a:t>các quy định về an toàn, phòng cháy và chữa cháy theo quy định tại Nghị định này và pháp luật có liên quan.</a:t>
            </a:r>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879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9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621347" y="1789366"/>
            <a:ext cx="5715000" cy="3046988"/>
          </a:xfrm>
          <a:prstGeom prst="rect">
            <a:avLst/>
          </a:prstGeom>
          <a:solidFill>
            <a:schemeClr val="bg1"/>
          </a:solidFill>
        </p:spPr>
        <p:txBody>
          <a:bodyPr wrap="square" rtlCol="0">
            <a:spAutoFit/>
          </a:bodyPr>
          <a:lstStyle/>
          <a:p>
            <a:pPr algn="just"/>
            <a:r>
              <a:rPr lang="vi-VN" sz="3200" dirty="0"/>
              <a:t>8. Các chai LPG khi bán cho khách hàng phải</a:t>
            </a:r>
            <a:r>
              <a:rPr lang="en-US" sz="3200" b="1" dirty="0">
                <a:solidFill>
                  <a:srgbClr val="FF0000"/>
                </a:solidFill>
                <a:latin typeface="Arial" panose="020B0604020202020204" pitchFamily="34" charset="0"/>
                <a:cs typeface="Arial" panose="020B0604020202020204" pitchFamily="34" charset="0"/>
              </a:rPr>
              <a:t>……………..</a:t>
            </a:r>
            <a:r>
              <a:rPr lang="vi-VN" sz="3200" dirty="0">
                <a:latin typeface="Arial" panose="020B0604020202020204" pitchFamily="34" charset="0"/>
                <a:cs typeface="Arial" panose="020B0604020202020204" pitchFamily="34" charset="0"/>
              </a:rPr>
              <a:t> </a:t>
            </a:r>
            <a:r>
              <a:rPr lang="vi-VN" sz="3200" dirty="0"/>
              <a:t>niêm phong, tuyệt đối kín, bảo đảm chất lượng, khối lượng và nhãn mác đã đăng ký.</a:t>
            </a:r>
          </a:p>
          <a:p>
            <a:pPr algn="just"/>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187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487963"/>
            <a:ext cx="8028923" cy="4380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72291" y="496387"/>
            <a:ext cx="8399418" cy="707886"/>
          </a:xfrm>
          <a:prstGeom prst="rect">
            <a:avLst/>
          </a:prstGeom>
          <a:solidFill>
            <a:srgbClr val="00B050"/>
          </a:solidFill>
          <a:ln>
            <a:solidFill>
              <a:srgbClr val="00B050"/>
            </a:solidFill>
          </a:ln>
        </p:spPr>
        <p:txBody>
          <a:bodyPr wrap="square" rtlCol="0">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NỘI DUNG</a:t>
            </a:r>
          </a:p>
        </p:txBody>
      </p:sp>
      <p:sp>
        <p:nvSpPr>
          <p:cNvPr id="3" name="TextBox 2"/>
          <p:cNvSpPr txBox="1"/>
          <p:nvPr/>
        </p:nvSpPr>
        <p:spPr>
          <a:xfrm>
            <a:off x="575698" y="1785424"/>
            <a:ext cx="8196011" cy="3785652"/>
          </a:xfrm>
          <a:prstGeom prst="rect">
            <a:avLst/>
          </a:prstGeom>
          <a:noFill/>
        </p:spPr>
        <p:txBody>
          <a:bodyPr wrap="square" rtlCol="0">
            <a:spAutoFit/>
          </a:bodyPr>
          <a:lstStyle/>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I. </a:t>
            </a:r>
            <a:r>
              <a:rPr lang="vi-VN" altLang="en-US" sz="2400" dirty="0">
                <a:latin typeface="Arial" panose="020B0604020202020204" pitchFamily="34" charset="0"/>
                <a:cs typeface="Arial" panose="020B0604020202020204" pitchFamily="34" charset="0"/>
              </a:rPr>
              <a:t>Giới thiệu các quy định của pháp luật về an toàn, phòng chống cháy nổ liên quan đến cửa hàng LPG, hoạt động cửa hàng LPG và nhân viên cửa hàng LPG.</a:t>
            </a:r>
            <a:endParaRPr lang="en-US" altLang="en-US" sz="2400" dirty="0">
              <a:latin typeface="Arial" panose="020B0604020202020204" pitchFamily="34" charset="0"/>
              <a:cs typeface="Arial" panose="020B0604020202020204" pitchFamily="34" charset="0"/>
            </a:endParaRPr>
          </a:p>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II. </a:t>
            </a:r>
            <a:r>
              <a:rPr lang="vi-VN" altLang="en-US" sz="2400" dirty="0">
                <a:latin typeface="Arial" panose="020B0604020202020204" pitchFamily="34" charset="0"/>
                <a:cs typeface="Arial" panose="020B0604020202020204" pitchFamily="34" charset="0"/>
              </a:rPr>
              <a:t>Khái niệm về LPG. Các yếu tố nguy hiểm trong sử dụng LPG. Nguyên tắc an toàn cơ bản.</a:t>
            </a:r>
            <a:endParaRPr lang="en-US" altLang="en-US" sz="2400" dirty="0">
              <a:latin typeface="Arial" panose="020B0604020202020204" pitchFamily="34" charset="0"/>
              <a:cs typeface="Arial" panose="020B0604020202020204" pitchFamily="34" charset="0"/>
            </a:endParaRPr>
          </a:p>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III. </a:t>
            </a:r>
            <a:r>
              <a:rPr lang="vi-VN" altLang="en-US" sz="2400" dirty="0">
                <a:latin typeface="Arial" panose="020B0604020202020204" pitchFamily="34" charset="0"/>
                <a:cs typeface="Arial" panose="020B0604020202020204" pitchFamily="34" charset="0"/>
              </a:rPr>
              <a:t>Quy định về an toàn cửa hàng LPG</a:t>
            </a:r>
            <a:r>
              <a:rPr lang="en-US" altLang="en-US" sz="2400" dirty="0">
                <a:latin typeface="Arial" panose="020B0604020202020204" pitchFamily="34" charset="0"/>
                <a:cs typeface="Arial" panose="020B0604020202020204" pitchFamily="34" charset="0"/>
              </a:rPr>
              <a:t> </a:t>
            </a:r>
          </a:p>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IV. </a:t>
            </a:r>
            <a:r>
              <a:rPr lang="en-US" altLang="en-US" sz="2400" dirty="0" err="1">
                <a:latin typeface="Arial" panose="020B0604020202020204" pitchFamily="34" charset="0"/>
                <a:cs typeface="Arial" panose="020B0604020202020204" pitchFamily="34" charset="0"/>
              </a:rPr>
              <a:t>Quy</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định</a:t>
            </a:r>
            <a:r>
              <a:rPr lang="en-US" altLang="en-US" sz="2400" dirty="0">
                <a:latin typeface="Arial" panose="020B0604020202020204" pitchFamily="34" charset="0"/>
                <a:cs typeface="Arial" panose="020B0604020202020204" pitchFamily="34" charset="0"/>
              </a:rPr>
              <a:t> an </a:t>
            </a:r>
            <a:r>
              <a:rPr lang="en-US" altLang="en-US" sz="2400" dirty="0" err="1">
                <a:latin typeface="Arial" panose="020B0604020202020204" pitchFamily="34" charset="0"/>
                <a:cs typeface="Arial" panose="020B0604020202020204" pitchFamily="34" charset="0"/>
              </a:rPr>
              <a:t>toàn</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đối</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với</a:t>
            </a:r>
            <a:r>
              <a:rPr lang="en-US" altLang="en-US" sz="2400" dirty="0">
                <a:latin typeface="Arial" panose="020B0604020202020204" pitchFamily="34" charset="0"/>
                <a:cs typeface="Arial" panose="020B0604020202020204" pitchFamily="34" charset="0"/>
              </a:rPr>
              <a:t> </a:t>
            </a:r>
            <a:r>
              <a:rPr lang="vi-VN" altLang="en-US" sz="2400" dirty="0">
                <a:latin typeface="Arial" panose="020B0604020202020204" pitchFamily="34" charset="0"/>
                <a:cs typeface="Arial" panose="020B0604020202020204" pitchFamily="34" charset="0"/>
              </a:rPr>
              <a:t>nhân viên cửa hàng LPG</a:t>
            </a:r>
          </a:p>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V.</a:t>
            </a:r>
            <a:r>
              <a:rPr lang="en-US" altLang="en-US" sz="2400" dirty="0">
                <a:latin typeface="Arial" panose="020B0604020202020204" pitchFamily="34" charset="0"/>
                <a:cs typeface="Arial" panose="020B0604020202020204" pitchFamily="34" charset="0"/>
              </a:rPr>
              <a:t> </a:t>
            </a:r>
            <a:r>
              <a:rPr lang="vi-VN" altLang="en-US" sz="2400" dirty="0">
                <a:latin typeface="Arial" panose="020B0604020202020204" pitchFamily="34" charset="0"/>
                <a:cs typeface="Arial" panose="020B0604020202020204" pitchFamily="34" charset="0"/>
              </a:rPr>
              <a:t>An toàn đối với trạm nạp LPG</a:t>
            </a:r>
            <a:endParaRPr lang="en-US" altLang="en-US" sz="2400" dirty="0">
              <a:latin typeface="Arial" panose="020B0604020202020204" pitchFamily="34" charset="0"/>
              <a:cs typeface="Arial" panose="020B0604020202020204" pitchFamily="34" charset="0"/>
            </a:endParaRPr>
          </a:p>
          <a:p>
            <a:pPr algn="just"/>
            <a:r>
              <a:rPr lang="en-US" altLang="en-US" sz="2400" dirty="0" err="1">
                <a:solidFill>
                  <a:srgbClr val="FF0000"/>
                </a:solidFill>
                <a:latin typeface="Arial" panose="020B0604020202020204" pitchFamily="34" charset="0"/>
                <a:cs typeface="Arial" panose="020B0604020202020204" pitchFamily="34" charset="0"/>
              </a:rPr>
              <a:t>Chuyên</a:t>
            </a:r>
            <a:r>
              <a:rPr lang="en-US" altLang="en-US" sz="2400" dirty="0">
                <a:solidFill>
                  <a:srgbClr val="FF0000"/>
                </a:solidFill>
                <a:latin typeface="Arial" panose="020B0604020202020204" pitchFamily="34" charset="0"/>
                <a:cs typeface="Arial" panose="020B0604020202020204" pitchFamily="34" charset="0"/>
              </a:rPr>
              <a:t> </a:t>
            </a:r>
            <a:r>
              <a:rPr lang="en-US" altLang="en-US" sz="2400" dirty="0" err="1">
                <a:solidFill>
                  <a:srgbClr val="FF0000"/>
                </a:solidFill>
                <a:latin typeface="Arial" panose="020B0604020202020204" pitchFamily="34" charset="0"/>
                <a:cs typeface="Arial" panose="020B0604020202020204" pitchFamily="34" charset="0"/>
              </a:rPr>
              <a:t>đề</a:t>
            </a:r>
            <a:r>
              <a:rPr lang="en-US" altLang="en-US" sz="2400" dirty="0">
                <a:solidFill>
                  <a:srgbClr val="FF0000"/>
                </a:solidFill>
                <a:latin typeface="Arial" panose="020B0604020202020204" pitchFamily="34" charset="0"/>
                <a:cs typeface="Arial" panose="020B0604020202020204" pitchFamily="34" charset="0"/>
              </a:rPr>
              <a:t> VI.</a:t>
            </a:r>
            <a:r>
              <a:rPr lang="en-US" altLang="en-US" sz="2400" dirty="0">
                <a:latin typeface="Arial" panose="020B0604020202020204" pitchFamily="34" charset="0"/>
                <a:cs typeface="Arial" panose="020B0604020202020204" pitchFamily="34" charset="0"/>
              </a:rPr>
              <a:t> </a:t>
            </a:r>
            <a:r>
              <a:rPr lang="vi-VN" altLang="en-US" sz="2400" dirty="0">
                <a:latin typeface="Arial" panose="020B0604020202020204" pitchFamily="34" charset="0"/>
                <a:cs typeface="Arial" panose="020B0604020202020204" pitchFamily="34" charset="0"/>
              </a:rPr>
              <a:t>Phương pháp cơ bản cấp cứu người bị nạn</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929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5725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2 TỪ, 5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081195" y="1789366"/>
            <a:ext cx="6460090" cy="3539430"/>
          </a:xfrm>
          <a:prstGeom prst="rect">
            <a:avLst/>
          </a:prstGeom>
          <a:solidFill>
            <a:schemeClr val="bg1"/>
          </a:solidFill>
        </p:spPr>
        <p:txBody>
          <a:bodyPr wrap="square" rtlCol="0">
            <a:spAutoFit/>
          </a:bodyPr>
          <a:lstStyle/>
          <a:p>
            <a:pPr algn="just"/>
            <a:r>
              <a:rPr lang="vi-VN" sz="3200" dirty="0"/>
              <a:t>9. Kiểm tra </a:t>
            </a:r>
            <a:r>
              <a:rPr lang="en-US" sz="3200" b="1" dirty="0">
                <a:solidFill>
                  <a:srgbClr val="FF0000"/>
                </a:solidFill>
              </a:rPr>
              <a:t>………… </a:t>
            </a:r>
            <a:r>
              <a:rPr lang="vi-VN" sz="3200" dirty="0"/>
              <a:t>của van chai, các đầu nối và ống mềm sau khi lắp đặt mới hoặc thay chai LPG xong, có sự chứng kiến quá trình kiểm tra và ký tên xác nhận vào biên bản giao nhận của khách hàng sử dụng.</a:t>
            </a:r>
          </a:p>
        </p:txBody>
      </p:sp>
    </p:spTree>
    <p:extLst>
      <p:ext uri="{BB962C8B-B14F-4D97-AF65-F5344CB8AC3E}">
        <p14:creationId xmlns:p14="http://schemas.microsoft.com/office/powerpoint/2010/main" val="133180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884546"/>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462" r="-28711" b="-29439"/>
            </a:stretch>
          </a:blipFill>
        </p:spPr>
        <p:txBody>
          <a:bodyPr/>
          <a:lstStyle/>
          <a:p>
            <a:endParaRPr lang="en-US"/>
          </a:p>
        </p:txBody>
      </p:sp>
      <p:grpSp>
        <p:nvGrpSpPr>
          <p:cNvPr id="3" name="Group 3"/>
          <p:cNvGrpSpPr/>
          <p:nvPr/>
        </p:nvGrpSpPr>
        <p:grpSpPr>
          <a:xfrm>
            <a:off x="-78834" y="4002328"/>
            <a:ext cx="2487138" cy="1998422"/>
            <a:chOff x="0" y="0"/>
            <a:chExt cx="6632368" cy="5329125"/>
          </a:xfrm>
        </p:grpSpPr>
        <p:sp>
          <p:nvSpPr>
            <p:cNvPr id="4" name="Freeform 4"/>
            <p:cNvSpPr/>
            <p:nvPr/>
          </p:nvSpPr>
          <p:spPr>
            <a:xfrm>
              <a:off x="4703581" y="2979121"/>
              <a:ext cx="782689" cy="781711"/>
            </a:xfrm>
            <a:custGeom>
              <a:avLst/>
              <a:gdLst/>
              <a:ahLst/>
              <a:cxnLst/>
              <a:rect l="l" t="t" r="r" b="b"/>
              <a:pathLst>
                <a:path w="782689" h="781711">
                  <a:moveTo>
                    <a:pt x="0" y="0"/>
                  </a:moveTo>
                  <a:lnTo>
                    <a:pt x="782689" y="0"/>
                  </a:lnTo>
                  <a:lnTo>
                    <a:pt x="782689" y="781711"/>
                  </a:lnTo>
                  <a:lnTo>
                    <a:pt x="0" y="781711"/>
                  </a:lnTo>
                  <a:lnTo>
                    <a:pt x="0" y="0"/>
                  </a:lnTo>
                  <a:close/>
                </a:path>
              </a:pathLst>
            </a:custGeom>
            <a:blipFill>
              <a:blip r:embed="rId3"/>
              <a:stretch>
                <a:fillRect/>
              </a:stretch>
            </a:blipFill>
            <a:ln cap="sq">
              <a:noFill/>
              <a:prstDash val="solid"/>
              <a:miter/>
            </a:ln>
          </p:spPr>
          <p:txBody>
            <a:bodyPr/>
            <a:lstStyle/>
            <a:p>
              <a:endParaRPr lang="en-US"/>
            </a:p>
          </p:txBody>
        </p:sp>
        <p:sp>
          <p:nvSpPr>
            <p:cNvPr id="5" name="Freeform 5"/>
            <p:cNvSpPr/>
            <p:nvPr/>
          </p:nvSpPr>
          <p:spPr>
            <a:xfrm>
              <a:off x="0" y="1694199"/>
              <a:ext cx="3634926" cy="3634926"/>
            </a:xfrm>
            <a:custGeom>
              <a:avLst/>
              <a:gdLst/>
              <a:ahLst/>
              <a:cxnLst/>
              <a:rect l="l" t="t" r="r" b="b"/>
              <a:pathLst>
                <a:path w="3634926" h="3634926">
                  <a:moveTo>
                    <a:pt x="0" y="0"/>
                  </a:moveTo>
                  <a:lnTo>
                    <a:pt x="3634926" y="0"/>
                  </a:lnTo>
                  <a:lnTo>
                    <a:pt x="3634926" y="3634926"/>
                  </a:lnTo>
                  <a:lnTo>
                    <a:pt x="0" y="3634926"/>
                  </a:lnTo>
                  <a:lnTo>
                    <a:pt x="0" y="0"/>
                  </a:lnTo>
                  <a:close/>
                </a:path>
              </a:pathLst>
            </a:custGeom>
            <a:blipFill>
              <a:blip r:embed="rId4"/>
              <a:stretch>
                <a:fillRect/>
              </a:stretch>
            </a:blipFill>
          </p:spPr>
          <p:txBody>
            <a:bodyPr/>
            <a:lstStyle/>
            <a:p>
              <a:endParaRPr lang="en-US"/>
            </a:p>
          </p:txBody>
        </p:sp>
        <p:sp>
          <p:nvSpPr>
            <p:cNvPr id="6" name="Freeform 6"/>
            <p:cNvSpPr/>
            <p:nvPr/>
          </p:nvSpPr>
          <p:spPr>
            <a:xfrm>
              <a:off x="6009204" y="1267342"/>
              <a:ext cx="623163" cy="622384"/>
            </a:xfrm>
            <a:custGeom>
              <a:avLst/>
              <a:gdLst/>
              <a:ahLst/>
              <a:cxnLst/>
              <a:rect l="l" t="t" r="r" b="b"/>
              <a:pathLst>
                <a:path w="623163" h="622384">
                  <a:moveTo>
                    <a:pt x="0" y="0"/>
                  </a:moveTo>
                  <a:lnTo>
                    <a:pt x="623164" y="0"/>
                  </a:lnTo>
                  <a:lnTo>
                    <a:pt x="623164" y="622385"/>
                  </a:lnTo>
                  <a:lnTo>
                    <a:pt x="0" y="622385"/>
                  </a:lnTo>
                  <a:lnTo>
                    <a:pt x="0" y="0"/>
                  </a:lnTo>
                  <a:close/>
                </a:path>
              </a:pathLst>
            </a:custGeom>
            <a:blipFill>
              <a:blip r:embed="rId5"/>
              <a:stretch>
                <a:fillRect/>
              </a:stretch>
            </a:blipFill>
          </p:spPr>
          <p:txBody>
            <a:bodyPr/>
            <a:lstStyle/>
            <a:p>
              <a:endParaRPr lang="en-US"/>
            </a:p>
          </p:txBody>
        </p:sp>
        <p:sp>
          <p:nvSpPr>
            <p:cNvPr id="7" name="Freeform 7"/>
            <p:cNvSpPr/>
            <p:nvPr/>
          </p:nvSpPr>
          <p:spPr>
            <a:xfrm>
              <a:off x="1817463" y="0"/>
              <a:ext cx="861001" cy="859925"/>
            </a:xfrm>
            <a:custGeom>
              <a:avLst/>
              <a:gdLst/>
              <a:ahLst/>
              <a:cxnLst/>
              <a:rect l="l" t="t" r="r" b="b"/>
              <a:pathLst>
                <a:path w="861001" h="859925">
                  <a:moveTo>
                    <a:pt x="0" y="0"/>
                  </a:moveTo>
                  <a:lnTo>
                    <a:pt x="861001" y="0"/>
                  </a:lnTo>
                  <a:lnTo>
                    <a:pt x="861001" y="859925"/>
                  </a:lnTo>
                  <a:lnTo>
                    <a:pt x="0" y="859925"/>
                  </a:lnTo>
                  <a:lnTo>
                    <a:pt x="0" y="0"/>
                  </a:lnTo>
                  <a:close/>
                </a:path>
              </a:pathLst>
            </a:custGeom>
            <a:blipFill>
              <a:blip r:embed="rId6"/>
              <a:stretch>
                <a:fillRect/>
              </a:stretch>
            </a:blipFill>
          </p:spPr>
          <p:txBody>
            <a:bodyPr/>
            <a:lstStyle/>
            <a:p>
              <a:endParaRPr lang="en-US"/>
            </a:p>
          </p:txBody>
        </p:sp>
      </p:grpSp>
      <p:grpSp>
        <p:nvGrpSpPr>
          <p:cNvPr id="8" name="Group 8"/>
          <p:cNvGrpSpPr/>
          <p:nvPr/>
        </p:nvGrpSpPr>
        <p:grpSpPr>
          <a:xfrm>
            <a:off x="-630924" y="922714"/>
            <a:ext cx="2290547" cy="1870792"/>
            <a:chOff x="0" y="0"/>
            <a:chExt cx="6108124" cy="4988779"/>
          </a:xfrm>
        </p:grpSpPr>
        <p:sp>
          <p:nvSpPr>
            <p:cNvPr id="9" name="Freeform 9"/>
            <p:cNvSpPr/>
            <p:nvPr/>
          </p:nvSpPr>
          <p:spPr>
            <a:xfrm>
              <a:off x="1514299" y="4093306"/>
              <a:ext cx="896594" cy="895473"/>
            </a:xfrm>
            <a:custGeom>
              <a:avLst/>
              <a:gdLst/>
              <a:ahLst/>
              <a:cxnLst/>
              <a:rect l="l" t="t" r="r" b="b"/>
              <a:pathLst>
                <a:path w="896594" h="895473">
                  <a:moveTo>
                    <a:pt x="0" y="0"/>
                  </a:moveTo>
                  <a:lnTo>
                    <a:pt x="896595" y="0"/>
                  </a:lnTo>
                  <a:lnTo>
                    <a:pt x="896595" y="895473"/>
                  </a:lnTo>
                  <a:lnTo>
                    <a:pt x="0" y="895473"/>
                  </a:lnTo>
                  <a:lnTo>
                    <a:pt x="0" y="0"/>
                  </a:lnTo>
                  <a:close/>
                </a:path>
              </a:pathLst>
            </a:custGeom>
            <a:blipFill>
              <a:blip r:embed="rId5"/>
              <a:stretch>
                <a:fillRect/>
              </a:stretch>
            </a:blipFill>
          </p:spPr>
          <p:txBody>
            <a:bodyPr/>
            <a:lstStyle/>
            <a:p>
              <a:endParaRPr lang="en-US"/>
            </a:p>
          </p:txBody>
        </p:sp>
        <p:sp>
          <p:nvSpPr>
            <p:cNvPr id="10" name="Freeform 10"/>
            <p:cNvSpPr/>
            <p:nvPr/>
          </p:nvSpPr>
          <p:spPr>
            <a:xfrm>
              <a:off x="2025654" y="0"/>
              <a:ext cx="3599423" cy="4155179"/>
            </a:xfrm>
            <a:custGeom>
              <a:avLst/>
              <a:gdLst/>
              <a:ahLst/>
              <a:cxnLst/>
              <a:rect l="l" t="t" r="r" b="b"/>
              <a:pathLst>
                <a:path w="3599423" h="4155179">
                  <a:moveTo>
                    <a:pt x="0" y="0"/>
                  </a:moveTo>
                  <a:lnTo>
                    <a:pt x="3599423" y="0"/>
                  </a:lnTo>
                  <a:lnTo>
                    <a:pt x="3599423" y="4155179"/>
                  </a:lnTo>
                  <a:lnTo>
                    <a:pt x="0" y="4155179"/>
                  </a:lnTo>
                  <a:lnTo>
                    <a:pt x="0" y="0"/>
                  </a:lnTo>
                  <a:close/>
                </a:path>
              </a:pathLst>
            </a:custGeom>
            <a:blipFill>
              <a:blip r:embed="rId7"/>
              <a:stretch>
                <a:fillRect/>
              </a:stretch>
            </a:blipFill>
          </p:spPr>
          <p:txBody>
            <a:bodyPr/>
            <a:lstStyle/>
            <a:p>
              <a:endParaRPr lang="en-US"/>
            </a:p>
          </p:txBody>
        </p:sp>
        <p:sp>
          <p:nvSpPr>
            <p:cNvPr id="11" name="Freeform 11"/>
            <p:cNvSpPr/>
            <p:nvPr/>
          </p:nvSpPr>
          <p:spPr>
            <a:xfrm>
              <a:off x="0" y="1615271"/>
              <a:ext cx="713732" cy="712840"/>
            </a:xfrm>
            <a:custGeom>
              <a:avLst/>
              <a:gdLst/>
              <a:ahLst/>
              <a:cxnLst/>
              <a:rect l="l" t="t" r="r" b="b"/>
              <a:pathLst>
                <a:path w="713732" h="712840">
                  <a:moveTo>
                    <a:pt x="0" y="0"/>
                  </a:moveTo>
                  <a:lnTo>
                    <a:pt x="713732" y="0"/>
                  </a:lnTo>
                  <a:lnTo>
                    <a:pt x="713732" y="712840"/>
                  </a:lnTo>
                  <a:lnTo>
                    <a:pt x="0" y="712840"/>
                  </a:lnTo>
                  <a:lnTo>
                    <a:pt x="0" y="0"/>
                  </a:lnTo>
                  <a:close/>
                </a:path>
              </a:pathLst>
            </a:custGeom>
            <a:blipFill>
              <a:blip r:embed="rId3"/>
              <a:stretch>
                <a:fillRect/>
              </a:stretch>
            </a:blipFill>
            <a:ln cap="sq">
              <a:noFill/>
              <a:prstDash val="solid"/>
              <a:miter/>
            </a:ln>
          </p:spPr>
          <p:txBody>
            <a:bodyPr/>
            <a:lstStyle/>
            <a:p>
              <a:endParaRPr lang="en-US"/>
            </a:p>
          </p:txBody>
        </p:sp>
        <p:sp>
          <p:nvSpPr>
            <p:cNvPr id="12" name="Freeform 12"/>
            <p:cNvSpPr/>
            <p:nvPr/>
          </p:nvSpPr>
          <p:spPr>
            <a:xfrm>
              <a:off x="5625077" y="3209110"/>
              <a:ext cx="483047" cy="482443"/>
            </a:xfrm>
            <a:custGeom>
              <a:avLst/>
              <a:gdLst/>
              <a:ahLst/>
              <a:cxnLst/>
              <a:rect l="l" t="t" r="r" b="b"/>
              <a:pathLst>
                <a:path w="483047" h="482443">
                  <a:moveTo>
                    <a:pt x="0" y="0"/>
                  </a:moveTo>
                  <a:lnTo>
                    <a:pt x="483047" y="0"/>
                  </a:lnTo>
                  <a:lnTo>
                    <a:pt x="483047" y="482443"/>
                  </a:lnTo>
                  <a:lnTo>
                    <a:pt x="0" y="482443"/>
                  </a:lnTo>
                  <a:lnTo>
                    <a:pt x="0" y="0"/>
                  </a:lnTo>
                  <a:close/>
                </a:path>
              </a:pathLst>
            </a:custGeom>
            <a:blipFill>
              <a:blip r:embed="rId8"/>
              <a:stretch>
                <a:fillRect/>
              </a:stretch>
            </a:blipFill>
          </p:spPr>
          <p:txBody>
            <a:bodyPr/>
            <a:lstStyle/>
            <a:p>
              <a:endParaRPr lang="en-US"/>
            </a:p>
          </p:txBody>
        </p:sp>
      </p:grpSp>
      <p:sp>
        <p:nvSpPr>
          <p:cNvPr id="15" name="TextBox 14">
            <a:extLst>
              <a:ext uri="{FF2B5EF4-FFF2-40B4-BE49-F238E27FC236}">
                <a16:creationId xmlns:a16="http://schemas.microsoft.com/office/drawing/2014/main" id="{CFF5A7FE-5523-E29F-447D-AA18FC5D0115}"/>
              </a:ext>
            </a:extLst>
          </p:cNvPr>
          <p:cNvSpPr txBox="1"/>
          <p:nvPr/>
        </p:nvSpPr>
        <p:spPr>
          <a:xfrm>
            <a:off x="1284263" y="252214"/>
            <a:ext cx="7665520" cy="584775"/>
          </a:xfrm>
          <a:prstGeom prst="rect">
            <a:avLst/>
          </a:prstGeom>
          <a:noFill/>
        </p:spPr>
        <p:txBody>
          <a:bodyPr wrap="square" rtlCol="0">
            <a:spAutoFit/>
          </a:bodyPr>
          <a:lstStyle/>
          <a:p>
            <a:r>
              <a:rPr lang="en-VN" sz="3200" dirty="0">
                <a:solidFill>
                  <a:srgbClr val="7030A0"/>
                </a:solidFill>
                <a:latin typeface="Times New Roman" panose="02020603050405020304" pitchFamily="18" charset="0"/>
                <a:cs typeface="Times New Roman" panose="02020603050405020304" pitchFamily="18" charset="0"/>
              </a:rPr>
              <a:t>ĐIỀN TỪ THÍCH HỢP VÀO CHỖ TRỐNG</a:t>
            </a:r>
          </a:p>
        </p:txBody>
      </p:sp>
      <p:sp>
        <p:nvSpPr>
          <p:cNvPr id="16" name="TextBox 15">
            <a:extLst>
              <a:ext uri="{FF2B5EF4-FFF2-40B4-BE49-F238E27FC236}">
                <a16:creationId xmlns:a16="http://schemas.microsoft.com/office/drawing/2014/main" id="{0E57FE91-79D4-1CE7-7588-9E7397E30F75}"/>
              </a:ext>
            </a:extLst>
          </p:cNvPr>
          <p:cNvSpPr txBox="1"/>
          <p:nvPr/>
        </p:nvSpPr>
        <p:spPr>
          <a:xfrm>
            <a:off x="925590" y="6172200"/>
            <a:ext cx="4027410" cy="369332"/>
          </a:xfrm>
          <a:prstGeom prst="rect">
            <a:avLst/>
          </a:prstGeom>
          <a:noFill/>
        </p:spPr>
        <p:txBody>
          <a:bodyPr wrap="square" rtlCol="0">
            <a:spAutoFit/>
          </a:bodyPr>
          <a:lstStyle/>
          <a:p>
            <a:r>
              <a:rPr lang="en-VN" b="1" dirty="0">
                <a:solidFill>
                  <a:schemeClr val="accent2"/>
                </a:solidFill>
              </a:rPr>
              <a:t>GỢI Ý: 4 TỪ, 14 CHỮ CÁI </a:t>
            </a:r>
          </a:p>
        </p:txBody>
      </p:sp>
      <p:sp>
        <p:nvSpPr>
          <p:cNvPr id="17" name="TextBox 16">
            <a:extLst>
              <a:ext uri="{FF2B5EF4-FFF2-40B4-BE49-F238E27FC236}">
                <a16:creationId xmlns:a16="http://schemas.microsoft.com/office/drawing/2014/main" id="{424EDDBD-EA54-EE68-F6BF-27E7B7D257BB}"/>
              </a:ext>
            </a:extLst>
          </p:cNvPr>
          <p:cNvSpPr txBox="1"/>
          <p:nvPr/>
        </p:nvSpPr>
        <p:spPr>
          <a:xfrm>
            <a:off x="2544311" y="1493949"/>
            <a:ext cx="5715000" cy="4524315"/>
          </a:xfrm>
          <a:prstGeom prst="rect">
            <a:avLst/>
          </a:prstGeom>
          <a:solidFill>
            <a:schemeClr val="bg1"/>
          </a:solidFill>
        </p:spPr>
        <p:txBody>
          <a:bodyPr wrap="square" rtlCol="0">
            <a:spAutoFit/>
          </a:bodyPr>
          <a:lstStyle/>
          <a:p>
            <a:pPr algn="just"/>
            <a:r>
              <a:rPr lang="vi-VN" sz="3200" dirty="0"/>
              <a:t>10. Chỉ được </a:t>
            </a:r>
            <a:r>
              <a:rPr lang="en-US" sz="3200" b="1" dirty="0">
                <a:solidFill>
                  <a:srgbClr val="FF0000"/>
                </a:solidFill>
              </a:rPr>
              <a:t>…………………… </a:t>
            </a:r>
            <a:r>
              <a:rPr lang="vi-VN" sz="3200" dirty="0"/>
              <a:t>cho khách hàng các loại phụ kiện đảm bảo an toàn khi sử dụng và là loại chuyên dùng cho sử dụng với LPG; các ống mềm phải là loại ngăn ngừa hoặc có bảo vệ được khỏi sự xâm hại của loài gặm nhấm.</a:t>
            </a:r>
          </a:p>
          <a:p>
            <a:pPr algn="just"/>
            <a:endParaRPr lang="en-VN"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74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50" y="1844842"/>
            <a:ext cx="8267700" cy="4343400"/>
          </a:xfrm>
        </p:spPr>
        <p:style>
          <a:lnRef idx="2">
            <a:schemeClr val="accent1"/>
          </a:lnRef>
          <a:fillRef idx="1">
            <a:schemeClr val="lt1"/>
          </a:fillRef>
          <a:effectRef idx="0">
            <a:schemeClr val="accent1"/>
          </a:effectRef>
          <a:fontRef idx="minor">
            <a:schemeClr val="dk1"/>
          </a:fontRef>
        </p:style>
        <p:txBody>
          <a:bodyPr>
            <a:normAutofit/>
          </a:bodyPr>
          <a:lstStyle/>
          <a:p>
            <a:pPr algn="just">
              <a:lnSpc>
                <a:spcPct val="150000"/>
              </a:lnSpc>
            </a:pPr>
            <a:r>
              <a:rPr lang="en-US" sz="2400" dirty="0">
                <a:latin typeface="Arial" panose="020B0604020202020204" pitchFamily="34" charset="0"/>
                <a:cs typeface="Arial" panose="020B0604020202020204" pitchFamily="34" charset="0"/>
              </a:rPr>
              <a:t>11</a:t>
            </a:r>
            <a:r>
              <a:rPr lang="vi-VN" sz="2400" dirty="0">
                <a:latin typeface="Arial" panose="020B0604020202020204" pitchFamily="34" charset="0"/>
                <a:cs typeface="Arial" panose="020B0604020202020204" pitchFamily="34" charset="0"/>
              </a:rPr>
              <a:t>. Phải cung cấp tài liệu hướng dẫn và hướng dẫn trực tiếp các thông tin cần thiết về:</a:t>
            </a:r>
          </a:p>
          <a:p>
            <a:pPr algn="just">
              <a:lnSpc>
                <a:spcPct val="150000"/>
              </a:lnSpc>
              <a:buFont typeface="Wingdings" pitchFamily="2" charset="2"/>
              <a:buChar char="Ø"/>
            </a:pPr>
            <a:r>
              <a:rPr lang="vi-VN" sz="2400" dirty="0">
                <a:latin typeface="Arial" panose="020B0604020202020204" pitchFamily="34" charset="0"/>
                <a:cs typeface="Arial" panose="020B0604020202020204" pitchFamily="34" charset="0"/>
              </a:rPr>
              <a:t> An toàn khi sử dụng LPG, </a:t>
            </a:r>
          </a:p>
          <a:p>
            <a:pPr algn="just">
              <a:lnSpc>
                <a:spcPct val="150000"/>
              </a:lnSpc>
              <a:buFont typeface="Wingdings" pitchFamily="2" charset="2"/>
              <a:buChar char="Ø"/>
            </a:pPr>
            <a:r>
              <a:rPr lang="vi-VN" sz="2400" dirty="0">
                <a:latin typeface="Arial" panose="020B0604020202020204" pitchFamily="34" charset="0"/>
                <a:cs typeface="Arial" panose="020B0604020202020204" pitchFamily="34" charset="0"/>
              </a:rPr>
              <a:t> Các biện pháp đề phòng, các bước xử lý khi LPG rò rỉ; </a:t>
            </a:r>
          </a:p>
          <a:p>
            <a:pPr algn="just">
              <a:lnSpc>
                <a:spcPct val="150000"/>
              </a:lnSpc>
              <a:buFont typeface="Wingdings" pitchFamily="2" charset="2"/>
              <a:buChar char="Ø"/>
            </a:pPr>
            <a:r>
              <a:rPr lang="vi-VN" sz="2400" dirty="0">
                <a:latin typeface="Arial" panose="020B0604020202020204" pitchFamily="34" charset="0"/>
                <a:cs typeface="Arial" panose="020B0604020202020204" pitchFamily="34" charset="0"/>
              </a:rPr>
              <a:t>Quy trình sử dụng bếp ga, chai chứa và các phụ kiện kèm theo</a:t>
            </a:r>
          </a:p>
        </p:txBody>
      </p:sp>
      <p:sp>
        <p:nvSpPr>
          <p:cNvPr id="2" name="TextBox 1">
            <a:extLst>
              <a:ext uri="{FF2B5EF4-FFF2-40B4-BE49-F238E27FC236}">
                <a16:creationId xmlns:a16="http://schemas.microsoft.com/office/drawing/2014/main" id="{176B9997-CE9C-19D1-5AD7-0E68A57FB803}"/>
              </a:ext>
            </a:extLst>
          </p:cNvPr>
          <p:cNvSpPr txBox="1"/>
          <p:nvPr/>
        </p:nvSpPr>
        <p:spPr>
          <a:xfrm>
            <a:off x="762000" y="381000"/>
            <a:ext cx="7696200" cy="1077218"/>
          </a:xfrm>
          <a:prstGeom prst="rect">
            <a:avLst/>
          </a:prstGeom>
          <a:noFill/>
        </p:spPr>
        <p:txBody>
          <a:bodyPr wrap="square" rtlCol="0">
            <a:spAutoFit/>
          </a:bodyPr>
          <a:lstStyle/>
          <a:p>
            <a:pPr algn="ctr"/>
            <a:r>
              <a:rPr lang="vi-VN" sz="3200" b="1" dirty="0">
                <a:solidFill>
                  <a:srgbClr val="0070C0"/>
                </a:solidFill>
                <a:latin typeface="+mj-lt"/>
              </a:rPr>
              <a:t>Quyền và nghĩa vụ của cửa hàng bán lẻ LPG chai</a:t>
            </a:r>
            <a:endParaRPr lang="en-US" sz="3200" b="1" dirty="0">
              <a:solidFill>
                <a:srgbClr val="0070C0"/>
              </a:solidFill>
              <a:latin typeface="+mj-lt"/>
            </a:endParaRPr>
          </a:p>
        </p:txBody>
      </p:sp>
    </p:spTree>
    <p:extLst>
      <p:ext uri="{BB962C8B-B14F-4D97-AF65-F5344CB8AC3E}">
        <p14:creationId xmlns:p14="http://schemas.microsoft.com/office/powerpoint/2010/main" val="4054057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747537-2B7C-7F70-1815-629396BA0873}"/>
              </a:ext>
            </a:extLst>
          </p:cNvPr>
          <p:cNvSpPr txBox="1"/>
          <p:nvPr/>
        </p:nvSpPr>
        <p:spPr>
          <a:xfrm>
            <a:off x="762000" y="381000"/>
            <a:ext cx="7696200" cy="1077218"/>
          </a:xfrm>
          <a:prstGeom prst="rect">
            <a:avLst/>
          </a:prstGeom>
          <a:noFill/>
        </p:spPr>
        <p:txBody>
          <a:bodyPr wrap="square" rtlCol="0">
            <a:spAutoFit/>
          </a:bodyPr>
          <a:lstStyle/>
          <a:p>
            <a:pPr algn="ctr"/>
            <a:r>
              <a:rPr lang="vi-VN" sz="3200" b="1" dirty="0">
                <a:solidFill>
                  <a:srgbClr val="0070C0"/>
                </a:solidFill>
                <a:latin typeface="+mj-lt"/>
              </a:rPr>
              <a:t>Quyền và nghĩa vụ của cửa hàng bán lẻ LPG chai</a:t>
            </a:r>
            <a:endParaRPr lang="en-US" sz="3200" b="1" dirty="0">
              <a:solidFill>
                <a:srgbClr val="0070C0"/>
              </a:solidFill>
              <a:latin typeface="+mj-lt"/>
            </a:endParaRPr>
          </a:p>
        </p:txBody>
      </p:sp>
      <p:sp>
        <p:nvSpPr>
          <p:cNvPr id="8" name="Content Placeholder 7">
            <a:extLst>
              <a:ext uri="{FF2B5EF4-FFF2-40B4-BE49-F238E27FC236}">
                <a16:creationId xmlns:a16="http://schemas.microsoft.com/office/drawing/2014/main" id="{A575ECD4-6783-8AFB-786D-6B604A5E69EE}"/>
              </a:ext>
            </a:extLst>
          </p:cNvPr>
          <p:cNvSpPr>
            <a:spLocks noGrp="1"/>
          </p:cNvSpPr>
          <p:nvPr>
            <p:ph idx="1"/>
          </p:nvPr>
        </p:nvSpPr>
        <p:spPr/>
        <p:txBody>
          <a:bodyPr/>
          <a:lstStyle/>
          <a:p>
            <a:pPr algn="just"/>
            <a:r>
              <a:rPr lang="vi-VN" sz="2000" dirty="0">
                <a:latin typeface="+mj-lt"/>
              </a:rPr>
              <a:t>12. Lập sổ hoặc cơ sở dữ liệu điện tử ứng dụng công nghệ thông tin theo dõi chai LPG bán tại cửa hàng. Tại sổ theo dõi hoặc cơ sở dữ liệu điện tử phải có các thông tin sau về chai chứa: </a:t>
            </a:r>
            <a:r>
              <a:rPr lang="vi-VN" sz="2000" dirty="0">
                <a:solidFill>
                  <a:srgbClr val="FF0000"/>
                </a:solidFill>
                <a:latin typeface="+mj-lt"/>
              </a:rPr>
              <a:t>chủ sở hữu, loại chai, số sê ri chai, hạn kiểm định trên chai, nơi nhập chai chứa cho cửa hàng, ngày nhập, tên và địa chỉ khách hàng sử dụng, ngày giao chai cho khách hàng.</a:t>
            </a:r>
          </a:p>
          <a:p>
            <a:endParaRPr lang="en-VN" dirty="0"/>
          </a:p>
        </p:txBody>
      </p:sp>
      <p:pic>
        <p:nvPicPr>
          <p:cNvPr id="6" name="Picture 5">
            <a:extLst>
              <a:ext uri="{FF2B5EF4-FFF2-40B4-BE49-F238E27FC236}">
                <a16:creationId xmlns:a16="http://schemas.microsoft.com/office/drawing/2014/main" id="{8DE9632F-A9D9-C051-55AF-6C90B17CC5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316" y="3208994"/>
            <a:ext cx="7772400" cy="2664823"/>
          </a:xfrm>
          <a:prstGeom prst="rect">
            <a:avLst/>
          </a:prstGeom>
        </p:spPr>
      </p:pic>
    </p:spTree>
    <p:extLst>
      <p:ext uri="{BB962C8B-B14F-4D97-AF65-F5344CB8AC3E}">
        <p14:creationId xmlns:p14="http://schemas.microsoft.com/office/powerpoint/2010/main" val="1143926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F6682E-E774-FC88-7A0E-76CDBB9A2AA0}"/>
              </a:ext>
            </a:extLst>
          </p:cNvPr>
          <p:cNvSpPr>
            <a:spLocks noGrp="1"/>
          </p:cNvSpPr>
          <p:nvPr>
            <p:ph idx="1"/>
          </p:nvPr>
        </p:nvSpPr>
        <p:spPr>
          <a:xfrm>
            <a:off x="533400" y="1804820"/>
            <a:ext cx="7886700" cy="4351338"/>
          </a:xfrm>
        </p:spPr>
        <p:txBody>
          <a:bodyPr>
            <a:normAutofit/>
          </a:bodyPr>
          <a:lstStyle/>
          <a:p>
            <a:pPr algn="just"/>
            <a:r>
              <a:rPr lang="vi-VN" sz="2400" dirty="0">
                <a:latin typeface="+mj-lt"/>
              </a:rPr>
              <a:t>13. Chủ cửa hàng, nhân viên làm việc tại cửa hàng phải được huấn luyện về kỹ thuật an toàn, phòng cháy và chữa cháy theo quy định.</a:t>
            </a:r>
          </a:p>
          <a:p>
            <a:pPr algn="just"/>
            <a:r>
              <a:rPr lang="vi-VN" sz="2400" dirty="0">
                <a:latin typeface="+mj-lt"/>
              </a:rPr>
              <a:t>14. Tuân thủ các quy định về quản lý an toàn, phòng cháy và chữa cháy, quản lý đo lường, chất lượng trong hoạt động kinh doanh khí quy định tại Nghị định này và pháp luật có liên quan.</a:t>
            </a:r>
          </a:p>
          <a:p>
            <a:endParaRPr lang="en-VN" sz="2400" dirty="0"/>
          </a:p>
        </p:txBody>
      </p:sp>
      <p:sp>
        <p:nvSpPr>
          <p:cNvPr id="4" name="TextBox 3">
            <a:extLst>
              <a:ext uri="{FF2B5EF4-FFF2-40B4-BE49-F238E27FC236}">
                <a16:creationId xmlns:a16="http://schemas.microsoft.com/office/drawing/2014/main" id="{121256A5-2A1D-3431-7BB2-33D303209D65}"/>
              </a:ext>
            </a:extLst>
          </p:cNvPr>
          <p:cNvSpPr txBox="1"/>
          <p:nvPr/>
        </p:nvSpPr>
        <p:spPr>
          <a:xfrm>
            <a:off x="723900" y="557463"/>
            <a:ext cx="7696200" cy="1077218"/>
          </a:xfrm>
          <a:prstGeom prst="rect">
            <a:avLst/>
          </a:prstGeom>
          <a:noFill/>
        </p:spPr>
        <p:txBody>
          <a:bodyPr wrap="square" rtlCol="0">
            <a:spAutoFit/>
          </a:bodyPr>
          <a:lstStyle/>
          <a:p>
            <a:pPr algn="ctr"/>
            <a:r>
              <a:rPr lang="vi-VN" sz="3200" b="1" dirty="0">
                <a:solidFill>
                  <a:srgbClr val="0070C0"/>
                </a:solidFill>
                <a:latin typeface="+mj-lt"/>
              </a:rPr>
              <a:t>Quyền và nghĩa vụ của cửa hàng bán lẻ LPG chai</a:t>
            </a:r>
            <a:endParaRPr lang="en-US" sz="3200" b="1" dirty="0">
              <a:solidFill>
                <a:srgbClr val="0070C0"/>
              </a:solidFill>
              <a:latin typeface="+mj-lt"/>
            </a:endParaRPr>
          </a:p>
        </p:txBody>
      </p:sp>
      <p:pic>
        <p:nvPicPr>
          <p:cNvPr id="3074" name="Picture 2" descr="Chi Phí đào Tạo Nhân Viên Là Gì? 5 Cách ...">
            <a:extLst>
              <a:ext uri="{FF2B5EF4-FFF2-40B4-BE49-F238E27FC236}">
                <a16:creationId xmlns:a16="http://schemas.microsoft.com/office/drawing/2014/main" id="{D415AC5A-2933-06DA-DC88-6BF9A5429D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9084" y="4321342"/>
            <a:ext cx="3606800" cy="224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898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pPr lvl="0" algn="ctr"/>
            <a:r>
              <a:rPr lang="en-US" b="1" dirty="0">
                <a:solidFill>
                  <a:srgbClr val="FF0000"/>
                </a:solidFill>
                <a:latin typeface="Arial" panose="020B0604020202020204" pitchFamily="34" charset="0"/>
                <a:cs typeface="Arial" panose="020B0604020202020204" pitchFamily="34" charset="0"/>
              </a:rPr>
              <a:t>NGHỊ ĐỊNH 99/2020/NĐ-CP</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68225375"/>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a:extLst>
              <a:ext uri="{FF2B5EF4-FFF2-40B4-BE49-F238E27FC236}">
                <a16:creationId xmlns:a16="http://schemas.microsoft.com/office/drawing/2014/main" id="{1ABBF189-A2D7-8633-7AC8-81E28E825945}"/>
              </a:ext>
            </a:extLst>
          </p:cNvPr>
          <p:cNvSpPr>
            <a:spLocks noGrp="1"/>
          </p:cNvSpPr>
          <p:nvPr>
            <p:ph type="dt" sz="half" idx="10"/>
          </p:nvPr>
        </p:nvSpPr>
        <p:spPr/>
        <p:txBody>
          <a:bodyPr/>
          <a:lstStyle/>
          <a:p>
            <a:fld id="{7D968BE4-C843-A04B-906F-5B2B2C369B2A}" type="datetimeyyyy">
              <a:rPr lang="en-US" smtClean="0"/>
              <a:t>2026</a:t>
            </a:fld>
            <a:endParaRPr lang="en-US"/>
          </a:p>
        </p:txBody>
      </p:sp>
      <p:sp>
        <p:nvSpPr>
          <p:cNvPr id="3" name="Slide Number Placeholder 2">
            <a:extLst>
              <a:ext uri="{FF2B5EF4-FFF2-40B4-BE49-F238E27FC236}">
                <a16:creationId xmlns:a16="http://schemas.microsoft.com/office/drawing/2014/main" id="{82AF556E-F162-3EA3-E99B-9084F727CB8D}"/>
              </a:ext>
            </a:extLst>
          </p:cNvPr>
          <p:cNvSpPr>
            <a:spLocks noGrp="1"/>
          </p:cNvSpPr>
          <p:nvPr>
            <p:ph type="sldNum" sz="quarter" idx="12"/>
          </p:nvPr>
        </p:nvSpPr>
        <p:spPr/>
        <p:txBody>
          <a:bodyPr/>
          <a:lstStyle/>
          <a:p>
            <a:fld id="{CE9CE802-BAC3-4540-BE76-FF84E3EF0650}" type="slidenum">
              <a:rPr lang="en-US" smtClean="0"/>
              <a:pPr/>
              <a:t>25</a:t>
            </a:fld>
            <a:endParaRPr lang="en-US"/>
          </a:p>
        </p:txBody>
      </p:sp>
    </p:spTree>
    <p:extLst>
      <p:ext uri="{BB962C8B-B14F-4D97-AF65-F5344CB8AC3E}">
        <p14:creationId xmlns:p14="http://schemas.microsoft.com/office/powerpoint/2010/main" val="802063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72000"/>
          </a:xfrm>
        </p:spPr>
        <p:txBody>
          <a:bodyPr/>
          <a:lstStyle/>
          <a:p>
            <a:pPr algn="just"/>
            <a:r>
              <a:rPr lang="en-US" sz="2400" dirty="0" err="1">
                <a:latin typeface="Arial" panose="020B0604020202020204" pitchFamily="34" charset="0"/>
                <a:cs typeface="Arial" panose="020B0604020202020204" pitchFamily="34" charset="0"/>
              </a:rPr>
              <a:t>Điều</a:t>
            </a:r>
            <a:r>
              <a:rPr lang="en-US" sz="2400" dirty="0">
                <a:latin typeface="Arial" panose="020B0604020202020204" pitchFamily="34" charset="0"/>
                <a:cs typeface="Arial" panose="020B0604020202020204" pitchFamily="34" charset="0"/>
              </a:rPr>
              <a:t> 39. </a:t>
            </a:r>
            <a:r>
              <a:rPr lang="en-US" sz="2400" dirty="0" err="1">
                <a:latin typeface="Arial" panose="020B0604020202020204" pitchFamily="34" charset="0"/>
                <a:cs typeface="Arial" panose="020B0604020202020204" pitchFamily="34" charset="0"/>
              </a:rPr>
              <a:t>Hành</a:t>
            </a:r>
            <a:r>
              <a:rPr lang="en-US" sz="2400" dirty="0">
                <a:latin typeface="Arial" panose="020B0604020202020204" pitchFamily="34" charset="0"/>
                <a:cs typeface="Arial" panose="020B0604020202020204" pitchFamily="34" charset="0"/>
              </a:rPr>
              <a:t> vi vi </a:t>
            </a:r>
            <a:r>
              <a:rPr lang="en-US" sz="2400" dirty="0" err="1">
                <a:latin typeface="Arial" panose="020B0604020202020204" pitchFamily="34" charset="0"/>
                <a:cs typeface="Arial" panose="020B0604020202020204" pitchFamily="34" charset="0"/>
              </a:rPr>
              <a:t>phạm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định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về</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điều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đối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với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cửa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lẻ</a:t>
            </a:r>
            <a:r>
              <a:rPr lang="en-US" sz="2400" dirty="0">
                <a:latin typeface="Arial" panose="020B0604020202020204" pitchFamily="34" charset="0"/>
                <a:cs typeface="Arial" panose="020B0604020202020204" pitchFamily="34" charset="0"/>
              </a:rPr>
              <a:t> LPG chai</a:t>
            </a:r>
          </a:p>
          <a:p>
            <a:pPr algn="just"/>
            <a:r>
              <a:rPr lang="vi-VN" sz="2400" dirty="0">
                <a:latin typeface="Arial" panose="020B0604020202020204" pitchFamily="34" charset="0"/>
                <a:cs typeface="Arial" panose="020B0604020202020204" pitchFamily="34" charset="0"/>
              </a:rPr>
              <a:t>Điều 41. Hành vi vi phạm quy định về điều kiện chai LPG, LPG chai, LPG chai mini lưu thông trên thị trường</a:t>
            </a:r>
          </a:p>
          <a:p>
            <a:pPr algn="just"/>
            <a:r>
              <a:rPr lang="vi-VN" sz="2400" dirty="0">
                <a:latin typeface="Arial" panose="020B0604020202020204" pitchFamily="34" charset="0"/>
                <a:cs typeface="Arial" panose="020B0604020202020204" pitchFamily="34" charset="0"/>
              </a:rPr>
              <a:t>Điều 46.</a:t>
            </a:r>
            <a:r>
              <a:rPr lang="en-US" sz="1800" b="1" dirty="0">
                <a:effectLst/>
                <a:latin typeface="Times New Roman" panose="02020603050405020304" pitchFamily="18" charset="0"/>
                <a:ea typeface="Times New Roman" panose="02020603050405020304" pitchFamily="18" charset="0"/>
              </a:rPr>
              <a:t> </a:t>
            </a:r>
            <a:r>
              <a:rPr lang="en-US" sz="2400" dirty="0" err="1">
                <a:latin typeface="Arial" panose="020B0604020202020204" pitchFamily="34" charset="0"/>
                <a:cs typeface="Arial" panose="020B0604020202020204" pitchFamily="34" charset="0"/>
              </a:rPr>
              <a:t>Hành</a:t>
            </a:r>
            <a:r>
              <a:rPr lang="en-US" sz="2400" dirty="0">
                <a:latin typeface="Arial" panose="020B0604020202020204" pitchFamily="34" charset="0"/>
                <a:cs typeface="Arial" panose="020B0604020202020204" pitchFamily="34" charset="0"/>
              </a:rPr>
              <a:t> vi vi </a:t>
            </a:r>
            <a:r>
              <a:rPr lang="en-US" sz="2400" dirty="0" err="1">
                <a:latin typeface="Arial" panose="020B0604020202020204" pitchFamily="34" charset="0"/>
                <a:cs typeface="Arial" panose="020B0604020202020204" pitchFamily="34" charset="0"/>
              </a:rPr>
              <a:t>phạm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định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về</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doanh</a:t>
            </a:r>
            <a:r>
              <a:rPr lang="en-US" sz="2400" dirty="0">
                <a:latin typeface="Arial" panose="020B0604020202020204" pitchFamily="34" charset="0"/>
                <a:cs typeface="Arial" panose="020B0604020202020204" pitchFamily="34" charset="0"/>
              </a:rPr>
              <a:t> LPG </a:t>
            </a:r>
            <a:r>
              <a:rPr lang="en-US" sz="2400" dirty="0" err="1">
                <a:latin typeface="Arial" panose="020B0604020202020204" pitchFamily="34" charset="0"/>
                <a:cs typeface="Arial" panose="020B0604020202020204" pitchFamily="34" charset="0"/>
              </a:rPr>
              <a:t>tại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cửa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lẻ</a:t>
            </a:r>
            <a:r>
              <a:rPr lang="en-US" sz="2400" dirty="0">
                <a:latin typeface="Arial" panose="020B0604020202020204" pitchFamily="34" charset="0"/>
                <a:cs typeface="Arial" panose="020B0604020202020204" pitchFamily="34" charset="0"/>
              </a:rPr>
              <a:t> LPG chai</a:t>
            </a:r>
            <a:endParaRPr lang="en-VN" sz="2400" dirty="0">
              <a:latin typeface="Arial" panose="020B0604020202020204" pitchFamily="34" charset="0"/>
              <a:cs typeface="Arial" panose="020B0604020202020204" pitchFamily="34" charset="0"/>
            </a:endParaRPr>
          </a:p>
          <a:p>
            <a:pPr algn="just"/>
            <a:r>
              <a:rPr lang="en-US" sz="2400" dirty="0" err="1">
                <a:latin typeface="Arial" panose="020B0604020202020204" pitchFamily="34" charset="0"/>
                <a:cs typeface="Arial" panose="020B0604020202020204" pitchFamily="34" charset="0"/>
              </a:rPr>
              <a:t>Điều</a:t>
            </a:r>
            <a:r>
              <a:rPr lang="en-US" sz="2400" dirty="0">
                <a:latin typeface="Arial" panose="020B0604020202020204" pitchFamily="34" charset="0"/>
                <a:cs typeface="Arial" panose="020B0604020202020204" pitchFamily="34" charset="0"/>
              </a:rPr>
              <a:t> 54. </a:t>
            </a:r>
            <a:r>
              <a:rPr lang="en-US" sz="2400" dirty="0" err="1">
                <a:latin typeface="Arial" panose="020B0604020202020204" pitchFamily="34" charset="0"/>
                <a:cs typeface="Arial" panose="020B0604020202020204" pitchFamily="34" charset="0"/>
              </a:rPr>
              <a:t>Hành</a:t>
            </a:r>
            <a:r>
              <a:rPr lang="en-US" sz="2400" dirty="0">
                <a:latin typeface="Arial" panose="020B0604020202020204" pitchFamily="34" charset="0"/>
                <a:cs typeface="Arial" panose="020B0604020202020204" pitchFamily="34" charset="0"/>
              </a:rPr>
              <a:t> vi vi </a:t>
            </a:r>
            <a:r>
              <a:rPr lang="en-US" sz="2400" dirty="0" err="1">
                <a:latin typeface="Arial" panose="020B0604020202020204" pitchFamily="34" charset="0"/>
                <a:cs typeface="Arial" panose="020B0604020202020204" pitchFamily="34" charset="0"/>
              </a:rPr>
              <a:t>phạm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định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về</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doanh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khí</a:t>
            </a:r>
            <a:endParaRPr lang="en-VN"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p:txBody>
      </p:sp>
      <p:sp>
        <p:nvSpPr>
          <p:cNvPr id="5" name="Title 1">
            <a:extLst>
              <a:ext uri="{FF2B5EF4-FFF2-40B4-BE49-F238E27FC236}">
                <a16:creationId xmlns:a16="http://schemas.microsoft.com/office/drawing/2014/main" id="{FEC203EF-FE38-ED72-3210-C2EA1AB5FA7D}"/>
              </a:ext>
            </a:extLst>
          </p:cNvPr>
          <p:cNvSpPr>
            <a:spLocks noGrp="1"/>
          </p:cNvSpPr>
          <p:nvPr>
            <p:ph type="title"/>
          </p:nvPr>
        </p:nvSpPr>
        <p:spPr/>
        <p:txBody>
          <a:bodyPr/>
          <a:lstStyle/>
          <a:p>
            <a:pPr lvl="0" algn="ctr"/>
            <a:r>
              <a:rPr lang="en-US" b="1" dirty="0">
                <a:solidFill>
                  <a:srgbClr val="FF0000"/>
                </a:solidFill>
                <a:latin typeface="Arial" panose="020B0604020202020204" pitchFamily="34" charset="0"/>
                <a:cs typeface="Arial" panose="020B0604020202020204" pitchFamily="34" charset="0"/>
              </a:rPr>
              <a:t>NGHỊ ĐỊNH 99/2020/NĐ-CP</a:t>
            </a:r>
          </a:p>
        </p:txBody>
      </p:sp>
      <p:sp>
        <p:nvSpPr>
          <p:cNvPr id="2" name="Date Placeholder 1">
            <a:extLst>
              <a:ext uri="{FF2B5EF4-FFF2-40B4-BE49-F238E27FC236}">
                <a16:creationId xmlns:a16="http://schemas.microsoft.com/office/drawing/2014/main" id="{2AF3516A-1E83-6B30-9DEE-2C23443155FE}"/>
              </a:ext>
            </a:extLst>
          </p:cNvPr>
          <p:cNvSpPr>
            <a:spLocks noGrp="1"/>
          </p:cNvSpPr>
          <p:nvPr>
            <p:ph type="dt" sz="half" idx="10"/>
          </p:nvPr>
        </p:nvSpPr>
        <p:spPr/>
        <p:txBody>
          <a:bodyPr/>
          <a:lstStyle/>
          <a:p>
            <a:fld id="{83E31FDD-0855-F04B-90D3-8F4A34C84EBC}" type="datetimeyyyy">
              <a:rPr lang="en-US" smtClean="0"/>
              <a:t>2026</a:t>
            </a:fld>
            <a:endParaRPr lang="en-US" dirty="0"/>
          </a:p>
        </p:txBody>
      </p:sp>
      <p:sp>
        <p:nvSpPr>
          <p:cNvPr id="4" name="Slide Number Placeholder 3">
            <a:extLst>
              <a:ext uri="{FF2B5EF4-FFF2-40B4-BE49-F238E27FC236}">
                <a16:creationId xmlns:a16="http://schemas.microsoft.com/office/drawing/2014/main" id="{CD7C28FF-77B0-4B12-66EA-A5E7F71C5506}"/>
              </a:ext>
            </a:extLst>
          </p:cNvPr>
          <p:cNvSpPr>
            <a:spLocks noGrp="1"/>
          </p:cNvSpPr>
          <p:nvPr>
            <p:ph type="sldNum" sz="quarter" idx="12"/>
          </p:nvPr>
        </p:nvSpPr>
        <p:spPr/>
        <p:txBody>
          <a:bodyPr/>
          <a:lstStyle/>
          <a:p>
            <a:fld id="{CE9CE802-BAC3-4540-BE76-FF84E3EF0650}" type="slidenum">
              <a:rPr lang="en-US" smtClean="0"/>
              <a:pPr/>
              <a:t>26</a:t>
            </a:fld>
            <a:endParaRPr lang="en-US" dirty="0"/>
          </a:p>
        </p:txBody>
      </p:sp>
    </p:spTree>
    <p:extLst>
      <p:ext uri="{BB962C8B-B14F-4D97-AF65-F5344CB8AC3E}">
        <p14:creationId xmlns:p14="http://schemas.microsoft.com/office/powerpoint/2010/main" val="17266881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611" y="683075"/>
            <a:ext cx="8612778" cy="2185214"/>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II. </a:t>
            </a:r>
          </a:p>
          <a:p>
            <a:pPr algn="just"/>
            <a:r>
              <a:rPr lang="vi-VN" altLang="en-US" sz="3200" dirty="0">
                <a:solidFill>
                  <a:schemeClr val="bg1"/>
                </a:solidFill>
                <a:cs typeface="Arial" panose="020B0604020202020204" pitchFamily="34" charset="0"/>
              </a:rPr>
              <a:t>Khái niệm về LPG. Các yếu tố nguy hiểm trong sử dụng LPG. Nguyên tắc an toàn cơ bản.</a:t>
            </a:r>
            <a:endParaRPr lang="en-US" altLang="en-US" sz="3200" dirty="0">
              <a:solidFill>
                <a:schemeClr val="bg1"/>
              </a:solidFill>
              <a:latin typeface="Arial" panose="020B0604020202020204" pitchFamily="34" charset="0"/>
              <a:cs typeface="Arial" panose="020B0604020202020204" pitchFamily="34" charset="0"/>
            </a:endParaRPr>
          </a:p>
        </p:txBody>
      </p:sp>
      <p:pic>
        <p:nvPicPr>
          <p:cNvPr id="3" name="Picture 2" descr="Biểu tượng cảnh báo nguy hiểm – Cách nhận biết và ý nghĩa">
            <a:extLst>
              <a:ext uri="{FF2B5EF4-FFF2-40B4-BE49-F238E27FC236}">
                <a16:creationId xmlns:a16="http://schemas.microsoft.com/office/drawing/2014/main" id="{F4041FC2-50F6-E0E2-1A71-CA96E16B54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530" y="3326636"/>
            <a:ext cx="2952751" cy="29527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Biểu tượng cảnh báo nguy hiểm – Cách nhận biết và ý nghĩa">
            <a:extLst>
              <a:ext uri="{FF2B5EF4-FFF2-40B4-BE49-F238E27FC236}">
                <a16:creationId xmlns:a16="http://schemas.microsoft.com/office/drawing/2014/main" id="{69C40782-5D64-29F6-4E1A-2ED568F46D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5031" y="349425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758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34715" y="1813810"/>
            <a:ext cx="8319542" cy="4601980"/>
          </a:xfrm>
          <a:solidFill>
            <a:schemeClr val="bg1"/>
          </a:solidFill>
        </p:spPr>
        <p:txBody>
          <a:bodyPr>
            <a:noAutofit/>
          </a:bodyPr>
          <a:lstStyle/>
          <a:p>
            <a:pPr algn="just">
              <a:buNone/>
            </a:pPr>
            <a:r>
              <a:rPr lang="en-US" sz="3200" b="1" dirty="0" err="1">
                <a:solidFill>
                  <a:srgbClr val="FF0000"/>
                </a:solidFill>
                <a:latin typeface="Times New Roman" pitchFamily="18" charset="0"/>
                <a:cs typeface="Times New Roman" pitchFamily="18" charset="0"/>
              </a:rPr>
              <a:t>Mục</a:t>
            </a:r>
            <a:r>
              <a:rPr lang="en-US" sz="3200" b="1" dirty="0">
                <a:solidFill>
                  <a:srgbClr val="FF0000"/>
                </a:solidFill>
                <a:latin typeface="Times New Roman" pitchFamily="18" charset="0"/>
                <a:cs typeface="Times New Roman" pitchFamily="18" charset="0"/>
              </a:rPr>
              <a:t> </a:t>
            </a:r>
            <a:r>
              <a:rPr lang="en-US" sz="3200" b="1" dirty="0" err="1">
                <a:solidFill>
                  <a:srgbClr val="FF0000"/>
                </a:solidFill>
                <a:latin typeface="Times New Roman" pitchFamily="18" charset="0"/>
                <a:cs typeface="Times New Roman" pitchFamily="18" charset="0"/>
              </a:rPr>
              <a:t>tiêu</a:t>
            </a:r>
            <a:r>
              <a:rPr lang="en-US" sz="3200" b="1" dirty="0">
                <a:solidFill>
                  <a:srgbClr val="FF0000"/>
                </a:solidFill>
                <a:latin typeface="Times New Roman" pitchFamily="18" charset="0"/>
                <a:cs typeface="Times New Roman" pitchFamily="18" charset="0"/>
              </a:rPr>
              <a:t> </a:t>
            </a:r>
            <a:r>
              <a:rPr lang="en-US" sz="3200" b="1" dirty="0">
                <a:solidFill>
                  <a:schemeClr val="bg1"/>
                </a:solidFill>
                <a:latin typeface="Times New Roman" pitchFamily="18" charset="0"/>
                <a:cs typeface="Times New Roman" pitchFamily="18" charset="0"/>
              </a:rPr>
              <a:t>tiêu</a:t>
            </a:r>
          </a:p>
          <a:p>
            <a:pPr algn="just"/>
            <a:r>
              <a:rPr lang="en-US" dirty="0" err="1">
                <a:latin typeface="Times New Roman" pitchFamily="18" charset="0"/>
                <a:cs typeface="Times New Roman" pitchFamily="18" charset="0"/>
              </a:rPr>
              <a:t>Biết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khái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niệm</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thành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phần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khí</a:t>
            </a:r>
            <a:endParaRPr lang="en-US" dirty="0">
              <a:latin typeface="Times New Roman" pitchFamily="18" charset="0"/>
              <a:cs typeface="Times New Roman" pitchFamily="18" charset="0"/>
            </a:endParaRPr>
          </a:p>
          <a:p>
            <a:pPr algn="just"/>
            <a:r>
              <a:rPr lang="en-US" dirty="0" err="1">
                <a:latin typeface="Times New Roman" pitchFamily="18" charset="0"/>
                <a:cs typeface="Times New Roman" pitchFamily="18" charset="0"/>
              </a:rPr>
              <a:t>Hiểu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đặc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tính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LPG</a:t>
            </a:r>
          </a:p>
          <a:p>
            <a:pPr algn="just"/>
            <a:r>
              <a:rPr lang="en-US" dirty="0" err="1">
                <a:latin typeface="Times New Roman" pitchFamily="18" charset="0"/>
                <a:cs typeface="Times New Roman" pitchFamily="18" charset="0"/>
              </a:rPr>
              <a:t>Biết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qui </a:t>
            </a:r>
            <a:r>
              <a:rPr lang="en-US" dirty="0" err="1">
                <a:latin typeface="Times New Roman" pitchFamily="18" charset="0"/>
                <a:cs typeface="Times New Roman" pitchFamily="18" charset="0"/>
              </a:rPr>
              <a:t>định</a:t>
            </a:r>
            <a:r>
              <a:rPr lang="en-US" dirty="0">
                <a:latin typeface="Times New Roman" pitchFamily="18" charset="0"/>
                <a:cs typeface="Times New Roman" pitchFamily="18" charset="0"/>
              </a:rPr>
              <a:t> an  </a:t>
            </a:r>
            <a:r>
              <a:rPr lang="en-US" dirty="0" err="1">
                <a:latin typeface="Times New Roman" pitchFamily="18" charset="0"/>
                <a:cs typeface="Times New Roman" pitchFamily="18" charset="0"/>
              </a:rPr>
              <a:t>toàn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trong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vận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chuyển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bảo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quản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và</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sử</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endParaRPr lang="en-US" dirty="0">
              <a:latin typeface="Times New Roman" pitchFamily="18" charset="0"/>
              <a:cs typeface="Times New Roman" pitchFamily="18" charset="0"/>
            </a:endParaRPr>
          </a:p>
          <a:p>
            <a:pPr algn="just"/>
            <a:r>
              <a:rPr lang="en-US" dirty="0" err="1">
                <a:latin typeface="Times New Roman" pitchFamily="18" charset="0"/>
                <a:cs typeface="Times New Roman" pitchFamily="18" charset="0"/>
              </a:rPr>
              <a:t>Vận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dụng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kiến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thức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đã</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hoạc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vào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thực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tiễn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quá</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trình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kinh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doanh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tại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doanh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nghiệp</a:t>
            </a:r>
            <a:endParaRPr lang="en-US" dirty="0">
              <a:latin typeface="Times New Roman" pitchFamily="18" charset="0"/>
              <a:cs typeface="Times New Roman" pitchFamily="18" charset="0"/>
            </a:endParaRPr>
          </a:p>
          <a:p>
            <a:pPr algn="just"/>
            <a:r>
              <a:rPr lang="en-US" dirty="0" err="1">
                <a:latin typeface="Times New Roman" pitchFamily="18" charset="0"/>
                <a:cs typeface="Times New Roman" pitchFamily="18" charset="0"/>
              </a:rPr>
              <a:t>Thái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Cẩn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thẩn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tỷ</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mỷ</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chính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xác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chịu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học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hỏi</a:t>
            </a:r>
            <a:endParaRPr lang="en-US" dirty="0">
              <a:latin typeface="Times New Roman" pitchFamily="18" charset="0"/>
              <a:cs typeface="Times New Roman" pitchFamily="18" charset="0"/>
            </a:endParaRPr>
          </a:p>
        </p:txBody>
      </p:sp>
      <p:sp>
        <p:nvSpPr>
          <p:cNvPr id="7" name="Rectangle 6"/>
          <p:cNvSpPr/>
          <p:nvPr/>
        </p:nvSpPr>
        <p:spPr>
          <a:xfrm>
            <a:off x="265611" y="683075"/>
            <a:ext cx="8612778" cy="707886"/>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II. </a:t>
            </a:r>
          </a:p>
        </p:txBody>
      </p:sp>
    </p:spTree>
    <p:extLst>
      <p:ext uri="{BB962C8B-B14F-4D97-AF65-F5344CB8AC3E}">
        <p14:creationId xmlns:p14="http://schemas.microsoft.com/office/powerpoint/2010/main" val="11318027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56308"/>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18011" y="156754"/>
            <a:ext cx="8399418" cy="584775"/>
          </a:xfrm>
          <a:prstGeom prst="rect">
            <a:avLst/>
          </a:prstGeom>
          <a:solidFill>
            <a:srgbClr val="00B050"/>
          </a:solidFill>
        </p:spPr>
        <p:txBody>
          <a:bodyPr wrap="square" rtlCol="0">
            <a:spAutoFit/>
          </a:bodyPr>
          <a:lstStyle/>
          <a:p>
            <a:pPr algn="ctr"/>
            <a:r>
              <a:rPr lang="en-US" altLang="en-US" sz="3200" b="1" dirty="0">
                <a:solidFill>
                  <a:schemeClr val="bg1"/>
                </a:solidFill>
                <a:effectLst>
                  <a:outerShdw blurRad="38100" dist="38100" dir="2700000" algn="tl">
                    <a:srgbClr val="000000">
                      <a:alpha val="43137"/>
                    </a:srgbClr>
                  </a:outerShdw>
                </a:effectLst>
                <a:latin typeface="Arial" pitchFamily="34" charset="0"/>
                <a:cs typeface="Arial" pitchFamily="34" charset="0"/>
              </a:rPr>
              <a:t>II.1. </a:t>
            </a:r>
            <a:r>
              <a:rPr lang="vi-VN" altLang="en-US" sz="3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KHÁI NIỆM VỀ LPG</a:t>
            </a:r>
            <a:endParaRPr lang="en-US" sz="3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3862123894"/>
              </p:ext>
            </p:extLst>
          </p:nvPr>
        </p:nvGraphicFramePr>
        <p:xfrm>
          <a:off x="1524000" y="41728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3818013322"/>
              </p:ext>
            </p:extLst>
          </p:nvPr>
        </p:nvGraphicFramePr>
        <p:xfrm>
          <a:off x="1497874" y="3696788"/>
          <a:ext cx="6664546" cy="16840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Tree>
    <p:extLst>
      <p:ext uri="{BB962C8B-B14F-4D97-AF65-F5344CB8AC3E}">
        <p14:creationId xmlns:p14="http://schemas.microsoft.com/office/powerpoint/2010/main" val="227145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29D0D04-B4CC-B6FA-E2CA-5384D718B457}"/>
              </a:ext>
            </a:extLst>
          </p:cNvPr>
          <p:cNvSpPr>
            <a:spLocks noGrp="1"/>
          </p:cNvSpPr>
          <p:nvPr>
            <p:ph type="dt" sz="half" idx="10"/>
          </p:nvPr>
        </p:nvSpPr>
        <p:spPr/>
        <p:txBody>
          <a:bodyPr/>
          <a:lstStyle/>
          <a:p>
            <a:fld id="{BAF4DF11-3D00-F642-BF21-615AA0478325}" type="datetimeyyyy">
              <a:rPr lang="en-US" smtClean="0"/>
              <a:t>2026</a:t>
            </a:fld>
            <a:endParaRPr lang="en-US"/>
          </a:p>
        </p:txBody>
      </p:sp>
      <p:sp>
        <p:nvSpPr>
          <p:cNvPr id="5" name="Slide Number Placeholder 4">
            <a:extLst>
              <a:ext uri="{FF2B5EF4-FFF2-40B4-BE49-F238E27FC236}">
                <a16:creationId xmlns:a16="http://schemas.microsoft.com/office/drawing/2014/main" id="{8B240833-489F-07FD-AC13-F0CA6FD979BC}"/>
              </a:ext>
            </a:extLst>
          </p:cNvPr>
          <p:cNvSpPr>
            <a:spLocks noGrp="1"/>
          </p:cNvSpPr>
          <p:nvPr>
            <p:ph type="sldNum" sz="quarter" idx="12"/>
          </p:nvPr>
        </p:nvSpPr>
        <p:spPr/>
        <p:txBody>
          <a:bodyPr/>
          <a:lstStyle/>
          <a:p>
            <a:fld id="{CE9CE802-BAC3-4540-BE76-FF84E3EF0650}" type="slidenum">
              <a:rPr lang="en-US" smtClean="0"/>
              <a:pPr/>
              <a:t>3</a:t>
            </a:fld>
            <a:endParaRPr lang="en-US" dirty="0"/>
          </a:p>
        </p:txBody>
      </p:sp>
      <p:sp>
        <p:nvSpPr>
          <p:cNvPr id="6" name="TextBox 5">
            <a:extLst>
              <a:ext uri="{FF2B5EF4-FFF2-40B4-BE49-F238E27FC236}">
                <a16:creationId xmlns:a16="http://schemas.microsoft.com/office/drawing/2014/main" id="{09C59825-7A29-B1AD-8A5F-C4CA508C9959}"/>
              </a:ext>
            </a:extLst>
          </p:cNvPr>
          <p:cNvSpPr txBox="1"/>
          <p:nvPr/>
        </p:nvSpPr>
        <p:spPr>
          <a:xfrm>
            <a:off x="914400" y="1144131"/>
            <a:ext cx="7467600" cy="1815882"/>
          </a:xfrm>
          <a:prstGeom prst="rect">
            <a:avLst/>
          </a:prstGeom>
          <a:solidFill>
            <a:srgbClr val="00B050"/>
          </a:solidFill>
          <a:ln>
            <a:solidFill>
              <a:schemeClr val="accent5"/>
            </a:solidFill>
          </a:ln>
        </p:spPr>
        <p:txBody>
          <a:bodyPr wrap="square" rtlCol="0">
            <a:spAutoFit/>
          </a:bodyPr>
          <a:lstStyle/>
          <a:p>
            <a:pPr algn="ctr"/>
            <a:r>
              <a:rPr lang="en-VN" sz="2800" b="1" dirty="0">
                <a:solidFill>
                  <a:schemeClr val="bg1"/>
                </a:solidFill>
                <a:latin typeface="Arial" panose="020B0604020202020204" pitchFamily="34" charset="0"/>
                <a:cs typeface="Arial" panose="020B0604020202020204" pitchFamily="34" charset="0"/>
              </a:rPr>
              <a:t>CHUYÊN ĐỀ I. </a:t>
            </a:r>
          </a:p>
          <a:p>
            <a:pPr algn="just"/>
            <a:r>
              <a:rPr lang="vi-VN" altLang="en-US" sz="2800" b="1" dirty="0">
                <a:solidFill>
                  <a:schemeClr val="bg1"/>
                </a:solidFill>
                <a:latin typeface="Arial" panose="020B0604020202020204" pitchFamily="34" charset="0"/>
                <a:cs typeface="Arial" panose="020B0604020202020204" pitchFamily="34" charset="0"/>
              </a:rPr>
              <a:t>GIỚI THIỆU CÁC QUY ĐỊNH CỦA PHÁP LUẬT VỀ AN TOÀN, PHÒNG CHỐNG CHÁY NỔ LIÊN QUAN ĐẾN CỬA HÀNG LPG</a:t>
            </a:r>
            <a:endParaRPr lang="en-VN" sz="2800" b="1" dirty="0">
              <a:solidFill>
                <a:schemeClr val="bg1"/>
              </a:solidFill>
              <a:latin typeface="Arial" panose="020B0604020202020204" pitchFamily="34" charset="0"/>
              <a:cs typeface="Arial" panose="020B0604020202020204" pitchFamily="34" charset="0"/>
            </a:endParaRPr>
          </a:p>
        </p:txBody>
      </p:sp>
      <p:pic>
        <p:nvPicPr>
          <p:cNvPr id="1026" name="Picture 2" descr="Nghiêm túc thượng tôn pháp luật - Báo Hải Quân Việt Nam">
            <a:extLst>
              <a:ext uri="{FF2B5EF4-FFF2-40B4-BE49-F238E27FC236}">
                <a16:creationId xmlns:a16="http://schemas.microsoft.com/office/drawing/2014/main" id="{5E6EF500-49F0-B53D-3863-700E8FD171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2567" y="3276686"/>
            <a:ext cx="3853646" cy="2762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7099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72291" y="639020"/>
            <a:ext cx="8399418" cy="646331"/>
          </a:xfrm>
          <a:prstGeom prst="rect">
            <a:avLst/>
          </a:prstGeom>
          <a:solidFill>
            <a:srgbClr val="00B050"/>
          </a:solidFill>
        </p:spPr>
        <p:txBody>
          <a:bodyPr wrap="square" rtlCol="0">
            <a:spAutoFit/>
          </a:bodyPr>
          <a:lstStyle/>
          <a:p>
            <a:pPr algn="ctr"/>
            <a:r>
              <a:rPr lang="en-US" altLang="en-US" sz="3600" b="1" dirty="0">
                <a:solidFill>
                  <a:schemeClr val="bg1"/>
                </a:solidFill>
                <a:effectLst>
                  <a:outerShdw blurRad="38100" dist="38100" dir="2700000" algn="tl">
                    <a:srgbClr val="000000">
                      <a:alpha val="43137"/>
                    </a:srgbClr>
                  </a:outerShdw>
                </a:effectLst>
                <a:latin typeface="Arial" pitchFamily="34" charset="0"/>
                <a:cs typeface="Arial" pitchFamily="34" charset="0"/>
              </a:rPr>
              <a:t>II.1. </a:t>
            </a:r>
            <a:r>
              <a:rPr lang="vi-VN" altLang="en-US" sz="3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KHÁI NIỆM VỀ LPG</a:t>
            </a:r>
            <a:endParaRPr lang="en-US" sz="3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ounded Rectangle 2"/>
          <p:cNvSpPr/>
          <p:nvPr/>
        </p:nvSpPr>
        <p:spPr>
          <a:xfrm>
            <a:off x="5055326" y="2343261"/>
            <a:ext cx="3239588" cy="3469709"/>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vi-VN" sz="2400">
                <a:cs typeface="Arial" pitchFamily="34" charset="0"/>
              </a:rPr>
              <a:t>Là sản phẩm hydrocacbon có nguồn gốc dầu mỏ với thành phần chính là propan (C3H8) hoặc butan (C4H10</a:t>
            </a:r>
            <a:r>
              <a:rPr lang="vi-VN">
                <a:cs typeface="Arial" pitchFamily="34" charset="0"/>
              </a:rPr>
              <a:t>)</a:t>
            </a:r>
            <a:endParaRPr lang="en-US"/>
          </a:p>
        </p:txBody>
      </p:sp>
      <p:pic>
        <p:nvPicPr>
          <p:cNvPr id="4" name="Picture 3"/>
          <p:cNvPicPr>
            <a:picLocks noChangeAspect="1"/>
          </p:cNvPicPr>
          <p:nvPr/>
        </p:nvPicPr>
        <p:blipFill>
          <a:blip r:embed="rId2"/>
          <a:stretch>
            <a:fillRect/>
          </a:stretch>
        </p:blipFill>
        <p:spPr>
          <a:xfrm>
            <a:off x="642129" y="2172003"/>
            <a:ext cx="3739526" cy="4189610"/>
          </a:xfrm>
          <a:prstGeom prst="rect">
            <a:avLst/>
          </a:prstGeom>
        </p:spPr>
      </p:pic>
    </p:spTree>
    <p:extLst>
      <p:ext uri="{BB962C8B-B14F-4D97-AF65-F5344CB8AC3E}">
        <p14:creationId xmlns:p14="http://schemas.microsoft.com/office/powerpoint/2010/main" val="9678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715645" y="1726241"/>
            <a:ext cx="6638074" cy="2246769"/>
          </a:xfrm>
          <a:prstGeom prst="rect">
            <a:avLst/>
          </a:prstGeom>
          <a:noFill/>
        </p:spPr>
        <p:txBody>
          <a:bodyPr wrap="square" rtlCol="0">
            <a:spAutoFit/>
          </a:bodyPr>
          <a:lstStyle/>
          <a:p>
            <a:r>
              <a:rPr lang="en-US" altLang="en-US" sz="2800" b="1" dirty="0">
                <a:solidFill>
                  <a:srgbClr val="FF0000"/>
                </a:solidFill>
                <a:latin typeface="Arial" panose="020B0604020202020204" pitchFamily="34" charset="0"/>
                <a:cs typeface="Arial" panose="020B0604020202020204" pitchFamily="34" charset="0"/>
              </a:rPr>
              <a:t>THẢO LUẬN: Anh </a:t>
            </a:r>
            <a:r>
              <a:rPr lang="en-US" altLang="en-US" sz="2800" b="1" dirty="0" err="1">
                <a:solidFill>
                  <a:srgbClr val="FF0000"/>
                </a:solidFill>
                <a:latin typeface="Arial" panose="020B0604020202020204" pitchFamily="34" charset="0"/>
                <a:cs typeface="Arial" panose="020B0604020202020204" pitchFamily="34" charset="0"/>
              </a:rPr>
              <a:t>chị</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có</a:t>
            </a:r>
            <a:r>
              <a:rPr lang="en-US" altLang="en-US" sz="2800" b="1" dirty="0">
                <a:solidFill>
                  <a:srgbClr val="FF0000"/>
                </a:solidFill>
                <a:latin typeface="Arial" panose="020B0604020202020204" pitchFamily="34" charset="0"/>
                <a:cs typeface="Arial" panose="020B0604020202020204" pitchFamily="34" charset="0"/>
              </a:rPr>
              <a:t> 3 </a:t>
            </a:r>
            <a:r>
              <a:rPr lang="en-US" altLang="en-US" sz="2800" b="1" dirty="0" err="1">
                <a:solidFill>
                  <a:srgbClr val="FF0000"/>
                </a:solidFill>
                <a:latin typeface="Arial" panose="020B0604020202020204" pitchFamily="34" charset="0"/>
                <a:cs typeface="Arial" panose="020B0604020202020204" pitchFamily="34" charset="0"/>
              </a:rPr>
              <a:t>phút</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để</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suy</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nghĩ</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và</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trả</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lời</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câu</a:t>
            </a:r>
            <a:r>
              <a:rPr lang="en-US" altLang="en-US" sz="2800" b="1" dirty="0">
                <a:solidFill>
                  <a:srgbClr val="FF0000"/>
                </a:solidFill>
                <a:latin typeface="Arial" panose="020B0604020202020204" pitchFamily="34" charset="0"/>
                <a:cs typeface="Arial" panose="020B0604020202020204" pitchFamily="34" charset="0"/>
              </a:rPr>
              <a:t> </a:t>
            </a:r>
            <a:r>
              <a:rPr lang="en-US" altLang="en-US" sz="2800" b="1" dirty="0" err="1">
                <a:solidFill>
                  <a:srgbClr val="FF0000"/>
                </a:solidFill>
                <a:latin typeface="Arial" panose="020B0604020202020204" pitchFamily="34" charset="0"/>
                <a:cs typeface="Arial" panose="020B0604020202020204" pitchFamily="34" charset="0"/>
              </a:rPr>
              <a:t>hỏi</a:t>
            </a:r>
            <a:endParaRPr lang="en-US" altLang="en-US" sz="2800" b="1" dirty="0">
              <a:solidFill>
                <a:srgbClr val="FF0000"/>
              </a:solidFill>
              <a:latin typeface="Arial" panose="020B0604020202020204" pitchFamily="34" charset="0"/>
              <a:cs typeface="Arial" panose="020B0604020202020204" pitchFamily="34" charset="0"/>
            </a:endParaRPr>
          </a:p>
          <a:p>
            <a:endParaRPr lang="en-US" altLang="en-US" sz="2800" b="1" dirty="0">
              <a:solidFill>
                <a:srgbClr val="FF0000"/>
              </a:solidFill>
              <a:latin typeface="Arial" panose="020B0604020202020204" pitchFamily="34" charset="0"/>
              <a:cs typeface="Arial" panose="020B0604020202020204" pitchFamily="34" charset="0"/>
            </a:endParaRPr>
          </a:p>
          <a:p>
            <a:r>
              <a:rPr lang="en-US" altLang="en-US" sz="2800" dirty="0">
                <a:latin typeface="Arial" panose="020B0604020202020204" pitchFamily="34" charset="0"/>
                <a:cs typeface="Arial" panose="020B0604020202020204" pitchFamily="34" charset="0"/>
              </a:rPr>
              <a:t>Khi </a:t>
            </a:r>
            <a:r>
              <a:rPr lang="en-US" altLang="en-US" sz="2800" dirty="0" err="1">
                <a:latin typeface="Arial" panose="020B0604020202020204" pitchFamily="34" charset="0"/>
                <a:cs typeface="Arial" panose="020B0604020202020204" pitchFamily="34" charset="0"/>
              </a:rPr>
              <a:t>sử</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dụng</a:t>
            </a:r>
            <a:r>
              <a:rPr lang="en-US" altLang="en-US" sz="2800" dirty="0">
                <a:latin typeface="Arial" panose="020B0604020202020204" pitchFamily="34" charset="0"/>
                <a:cs typeface="Arial" panose="020B0604020202020204" pitchFamily="34" charset="0"/>
              </a:rPr>
              <a:t> LPG </a:t>
            </a:r>
            <a:r>
              <a:rPr lang="en-US" altLang="en-US" sz="2800" dirty="0" err="1">
                <a:latin typeface="Arial" panose="020B0604020202020204" pitchFamily="34" charset="0"/>
                <a:cs typeface="Arial" panose="020B0604020202020204" pitchFamily="34" charset="0"/>
              </a:rPr>
              <a:t>có</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thể</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có</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những</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yếu</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tố</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nguy</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hiểm</a:t>
            </a:r>
            <a:r>
              <a:rPr lang="en-US" altLang="en-US" sz="2800" dirty="0">
                <a:latin typeface="Arial" panose="020B0604020202020204" pitchFamily="34" charset="0"/>
                <a:cs typeface="Arial" panose="020B0604020202020204" pitchFamily="34" charset="0"/>
              </a:rPr>
              <a:t> </a:t>
            </a:r>
            <a:r>
              <a:rPr lang="en-US" altLang="en-US" sz="2800" dirty="0" err="1">
                <a:latin typeface="Arial" panose="020B0604020202020204" pitchFamily="34" charset="0"/>
                <a:cs typeface="Arial" panose="020B0604020202020204" pitchFamily="34" charset="0"/>
              </a:rPr>
              <a:t>nào</a:t>
            </a:r>
            <a:r>
              <a:rPr lang="en-US" altLang="en-US" sz="2800" dirty="0">
                <a:latin typeface="Arial" panose="020B0604020202020204" pitchFamily="34" charset="0"/>
                <a:cs typeface="Arial" panose="020B0604020202020204" pitchFamily="34" charset="0"/>
              </a:rPr>
              <a:t>? </a:t>
            </a:r>
            <a:endParaRPr lang="en-US" sz="2800" dirty="0"/>
          </a:p>
        </p:txBody>
      </p:sp>
      <p:pic>
        <p:nvPicPr>
          <p:cNvPr id="3" name="Picture 2"/>
          <p:cNvPicPr>
            <a:picLocks noChangeAspect="1"/>
          </p:cNvPicPr>
          <p:nvPr/>
        </p:nvPicPr>
        <p:blipFill>
          <a:blip r:embed="rId2"/>
          <a:stretch>
            <a:fillRect/>
          </a:stretch>
        </p:blipFill>
        <p:spPr>
          <a:xfrm>
            <a:off x="4163734" y="3973010"/>
            <a:ext cx="4572396" cy="2395936"/>
          </a:xfrm>
          <a:prstGeom prst="rect">
            <a:avLst/>
          </a:prstGeom>
        </p:spPr>
      </p:pic>
    </p:spTree>
    <p:extLst>
      <p:ext uri="{BB962C8B-B14F-4D97-AF65-F5344CB8AC3E}">
        <p14:creationId xmlns:p14="http://schemas.microsoft.com/office/powerpoint/2010/main" val="75830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pic>
        <p:nvPicPr>
          <p:cNvPr id="2" name="Picture 1"/>
          <p:cNvPicPr>
            <a:picLocks noChangeAspect="1"/>
          </p:cNvPicPr>
          <p:nvPr/>
        </p:nvPicPr>
        <p:blipFill>
          <a:blip r:embed="rId2"/>
          <a:stretch>
            <a:fillRect/>
          </a:stretch>
        </p:blipFill>
        <p:spPr>
          <a:xfrm>
            <a:off x="4231102" y="3429000"/>
            <a:ext cx="4560203" cy="2560542"/>
          </a:xfrm>
          <a:prstGeom prst="rect">
            <a:avLst/>
          </a:prstGeom>
        </p:spPr>
      </p:pic>
      <p:sp>
        <p:nvSpPr>
          <p:cNvPr id="12" name="TextBox 11"/>
          <p:cNvSpPr txBox="1"/>
          <p:nvPr/>
        </p:nvSpPr>
        <p:spPr>
          <a:xfrm>
            <a:off x="418011" y="156754"/>
            <a:ext cx="8399418" cy="523220"/>
          </a:xfrm>
          <a:prstGeom prst="rect">
            <a:avLst/>
          </a:prstGeom>
          <a:noFill/>
        </p:spPr>
        <p:txBody>
          <a:bodyPr wrap="square" rtlCol="0">
            <a:spAutoFit/>
          </a:bodyPr>
          <a:lstStyle/>
          <a:p>
            <a:pPr algn="ctr"/>
            <a:r>
              <a:rPr lang="en-US" altLang="en-US" sz="2800" b="1">
                <a:solidFill>
                  <a:schemeClr val="bg1"/>
                </a:solidFill>
                <a:latin typeface="Arial" panose="020B0604020202020204" pitchFamily="34" charset="0"/>
                <a:cs typeface="Arial" panose="020B0604020202020204" pitchFamily="34" charset="0"/>
              </a:rPr>
              <a:t>II.2. Các yếu tố nguy hiểm trong sử dụng LPG</a:t>
            </a:r>
            <a:endParaRPr lang="en-US" sz="2800" b="1">
              <a:solidFill>
                <a:schemeClr val="bg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772574" y="1449977"/>
            <a:ext cx="8044855" cy="2308324"/>
          </a:xfrm>
          <a:prstGeom prst="rect">
            <a:avLst/>
          </a:prstGeom>
          <a:noFill/>
        </p:spPr>
        <p:txBody>
          <a:bodyPr wrap="square" rtlCol="0">
            <a:spAutoFit/>
          </a:bodyPr>
          <a:lstStyle/>
          <a:p>
            <a:pPr algn="just"/>
            <a:r>
              <a:rPr lang="en-US" altLang="en-US" sz="2400" b="1">
                <a:solidFill>
                  <a:srgbClr val="FF0000"/>
                </a:solidFill>
                <a:latin typeface="Arial" panose="020B0604020202020204" pitchFamily="34" charset="0"/>
                <a:cs typeface="Arial" panose="020B0604020202020204" pitchFamily="34" charset="0"/>
              </a:rPr>
              <a:t>NGUY CƠ CHÁY NỔ CAO</a:t>
            </a:r>
          </a:p>
          <a:p>
            <a:pPr algn="just"/>
            <a:r>
              <a:rPr lang="en-US" altLang="en-US" sz="2400">
                <a:latin typeface="Arial" panose="020B0604020202020204" pitchFamily="34" charset="0"/>
                <a:cs typeface="Arial" panose="020B0604020202020204" pitchFamily="34" charset="0"/>
              </a:rPr>
              <a:t>Gi</a:t>
            </a:r>
            <a:r>
              <a:rPr lang="vi-VN" altLang="en-US" sz="2400">
                <a:cs typeface="Arial" panose="020B0604020202020204" pitchFamily="34" charset="0"/>
              </a:rPr>
              <a:t>ới hạn nổ dưới thấp: hỗn hợp gas và không khí từ </a:t>
            </a:r>
            <a:endParaRPr lang="en-US" altLang="en-US" sz="2400">
              <a:cs typeface="Arial" panose="020B0604020202020204" pitchFamily="34" charset="0"/>
            </a:endParaRPr>
          </a:p>
          <a:p>
            <a:pPr algn="just"/>
            <a:r>
              <a:rPr lang="vi-VN" altLang="en-US" sz="2400">
                <a:cs typeface="Arial" panose="020B0604020202020204" pitchFamily="34" charset="0"/>
              </a:rPr>
              <a:t>1.8 – 9,5% gas khi có ngọn lửa mồi là lập tức phát nổ</a:t>
            </a:r>
          </a:p>
          <a:p>
            <a:pPr algn="just"/>
            <a:r>
              <a:rPr lang="vi-VN" altLang="en-US" sz="2400">
                <a:cs typeface="Arial" panose="020B0604020202020204" pitchFamily="34" charset="0"/>
              </a:rPr>
              <a:t>Gas nặng hơn không khí nên ki rò rỉ sẽ dễ tích tụ gây cháy nổ</a:t>
            </a:r>
          </a:p>
          <a:p>
            <a:pPr algn="just"/>
            <a:endParaRPr lang="en-US" sz="2400"/>
          </a:p>
        </p:txBody>
      </p:sp>
      <p:sp>
        <p:nvSpPr>
          <p:cNvPr id="5" name="TextBox 4">
            <a:extLst>
              <a:ext uri="{FF2B5EF4-FFF2-40B4-BE49-F238E27FC236}">
                <a16:creationId xmlns:a16="http://schemas.microsoft.com/office/drawing/2014/main" id="{3C637F7D-848B-7960-795A-3C73D60C8BEE}"/>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8189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3" name="Content Placeholder 2"/>
          <p:cNvSpPr txBox="1">
            <a:spLocks/>
          </p:cNvSpPr>
          <p:nvPr/>
        </p:nvSpPr>
        <p:spPr>
          <a:xfrm>
            <a:off x="772574" y="1501527"/>
            <a:ext cx="7838026" cy="44404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just">
              <a:buClr>
                <a:schemeClr val="accent3"/>
              </a:buClr>
              <a:buFont typeface="Wingdings" pitchFamily="2" charset="2"/>
              <a:buNone/>
              <a:defRPr/>
            </a:pPr>
            <a:r>
              <a:rPr lang="vi-VN">
                <a:latin typeface="+mj-lt"/>
              </a:rPr>
              <a:t>	</a:t>
            </a:r>
            <a:r>
              <a:rPr lang="en-US" b="1">
                <a:solidFill>
                  <a:srgbClr val="FF0000"/>
                </a:solidFill>
                <a:latin typeface="Arial" panose="020B0604020202020204" pitchFamily="34" charset="0"/>
                <a:cs typeface="Arial" panose="020B0604020202020204" pitchFamily="34" charset="0"/>
              </a:rPr>
              <a:t>Nguy cơ nổ bình gas</a:t>
            </a:r>
          </a:p>
          <a:p>
            <a:pPr marL="457200" indent="-457200" algn="just">
              <a:buClr>
                <a:schemeClr val="accent3"/>
              </a:buClr>
              <a:buFont typeface="Wingdings" pitchFamily="2" charset="2"/>
              <a:buNone/>
              <a:defRPr/>
            </a:pPr>
            <a:r>
              <a:rPr lang="en-US">
                <a:latin typeface="+mj-lt"/>
                <a:cs typeface="Arial" pitchFamily="34" charset="0"/>
              </a:rPr>
              <a:t>	</a:t>
            </a:r>
            <a:r>
              <a:rPr lang="en-US">
                <a:latin typeface="Arial" pitchFamily="34" charset="0"/>
                <a:cs typeface="Arial" pitchFamily="34" charset="0"/>
              </a:rPr>
              <a:t>C</a:t>
            </a:r>
            <a:r>
              <a:rPr lang="vi-VN">
                <a:cs typeface="Arial" pitchFamily="34" charset="0"/>
              </a:rPr>
              <a:t>hai chứa </a:t>
            </a:r>
            <a:r>
              <a:rPr lang="en-US">
                <a:latin typeface="Arial" pitchFamily="34" charset="0"/>
                <a:cs typeface="Arial" pitchFamily="34" charset="0"/>
              </a:rPr>
              <a:t>LPG</a:t>
            </a:r>
            <a:r>
              <a:rPr lang="vi-VN">
                <a:cs typeface="Arial" pitchFamily="34" charset="0"/>
              </a:rPr>
              <a:t> là thiết bị chịu áp lực, có nguy cơ nổ nếu không đảm bảo tiêu chuẩn an toàn về thiết bị chịu áp lực</a:t>
            </a:r>
            <a:endParaRPr lang="en-US">
              <a:latin typeface="Arial" pitchFamily="34" charset="0"/>
              <a:cs typeface="Arial" pitchFamily="34" charset="0"/>
            </a:endParaRPr>
          </a:p>
          <a:p>
            <a:pPr marL="514350" indent="-514350">
              <a:buClr>
                <a:schemeClr val="accent3"/>
              </a:buClr>
              <a:buFont typeface="Wingdings" pitchFamily="2" charset="2"/>
              <a:buAutoNum type="arabicPeriod"/>
              <a:defRPr/>
            </a:pPr>
            <a:endParaRPr lang="vi-VN"/>
          </a:p>
          <a:p>
            <a:pPr marL="365760" indent="-256032">
              <a:buClr>
                <a:schemeClr val="accent3"/>
              </a:buClr>
              <a:buFont typeface="Georgia"/>
              <a:buChar char="•"/>
              <a:defRPr/>
            </a:pPr>
            <a:endParaRPr lang="en-US" dirty="0"/>
          </a:p>
        </p:txBody>
      </p:sp>
      <p:pic>
        <p:nvPicPr>
          <p:cNvPr id="2" name="Picture 1"/>
          <p:cNvPicPr>
            <a:picLocks noChangeAspect="1"/>
          </p:cNvPicPr>
          <p:nvPr/>
        </p:nvPicPr>
        <p:blipFill>
          <a:blip r:embed="rId2"/>
          <a:stretch>
            <a:fillRect/>
          </a:stretch>
        </p:blipFill>
        <p:spPr>
          <a:xfrm>
            <a:off x="1014933" y="3177003"/>
            <a:ext cx="7468697" cy="2292295"/>
          </a:xfrm>
          <a:prstGeom prst="rect">
            <a:avLst/>
          </a:prstGeom>
        </p:spPr>
      </p:pic>
      <p:sp>
        <p:nvSpPr>
          <p:cNvPr id="4" name="TextBox 3">
            <a:extLst>
              <a:ext uri="{FF2B5EF4-FFF2-40B4-BE49-F238E27FC236}">
                <a16:creationId xmlns:a16="http://schemas.microsoft.com/office/drawing/2014/main" id="{5E3B52B8-4AD2-3AA2-6839-4045F58C8AD1}"/>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598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3" name="Content Placeholder 2"/>
          <p:cNvSpPr txBox="1">
            <a:spLocks/>
          </p:cNvSpPr>
          <p:nvPr/>
        </p:nvSpPr>
        <p:spPr>
          <a:xfrm>
            <a:off x="772574" y="1501527"/>
            <a:ext cx="7838026" cy="44404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just">
              <a:buClr>
                <a:schemeClr val="accent3"/>
              </a:buClr>
              <a:buFont typeface="Wingdings" pitchFamily="2" charset="2"/>
              <a:buNone/>
              <a:defRPr/>
            </a:pPr>
            <a:r>
              <a:rPr lang="vi-VN">
                <a:latin typeface="+mj-lt"/>
              </a:rPr>
              <a:t>	</a:t>
            </a:r>
            <a:r>
              <a:rPr lang="en-US" b="1">
                <a:solidFill>
                  <a:srgbClr val="FF0000"/>
                </a:solidFill>
                <a:latin typeface="Arial" panose="020B0604020202020204" pitchFamily="34" charset="0"/>
                <a:cs typeface="Arial" panose="020B0604020202020204" pitchFamily="34" charset="0"/>
              </a:rPr>
              <a:t>Nguy cơ nổ bình gas</a:t>
            </a:r>
          </a:p>
          <a:p>
            <a:pPr marL="457200" indent="-457200" algn="just">
              <a:buClr>
                <a:schemeClr val="accent3"/>
              </a:buClr>
              <a:buFont typeface="Wingdings" pitchFamily="2" charset="2"/>
              <a:buNone/>
              <a:defRPr/>
            </a:pPr>
            <a:r>
              <a:rPr lang="en-US">
                <a:latin typeface="+mj-lt"/>
                <a:cs typeface="Arial" pitchFamily="34" charset="0"/>
              </a:rPr>
              <a:t>	</a:t>
            </a:r>
            <a:r>
              <a:rPr lang="en-US">
                <a:latin typeface="Arial" pitchFamily="34" charset="0"/>
                <a:cs typeface="Arial" pitchFamily="34" charset="0"/>
              </a:rPr>
              <a:t>C</a:t>
            </a:r>
            <a:r>
              <a:rPr lang="vi-VN">
                <a:cs typeface="Arial" pitchFamily="34" charset="0"/>
              </a:rPr>
              <a:t>hai chứa </a:t>
            </a:r>
            <a:r>
              <a:rPr lang="en-US">
                <a:latin typeface="Arial" pitchFamily="34" charset="0"/>
                <a:cs typeface="Arial" pitchFamily="34" charset="0"/>
              </a:rPr>
              <a:t>LPG</a:t>
            </a:r>
            <a:r>
              <a:rPr lang="vi-VN">
                <a:cs typeface="Arial" pitchFamily="34" charset="0"/>
              </a:rPr>
              <a:t> là thiết bị chịu áp lực, có nguy cơ nổ nếu không đảm bảo tiêu chuẩn an toàn về thiết bị chịu áp lực</a:t>
            </a:r>
            <a:endParaRPr lang="en-US">
              <a:latin typeface="Arial" pitchFamily="34" charset="0"/>
              <a:cs typeface="Arial" pitchFamily="34" charset="0"/>
            </a:endParaRPr>
          </a:p>
          <a:p>
            <a:pPr marL="514350" indent="-514350">
              <a:buClr>
                <a:schemeClr val="accent3"/>
              </a:buClr>
              <a:buFont typeface="Wingdings" pitchFamily="2" charset="2"/>
              <a:buAutoNum type="arabicPeriod"/>
              <a:defRPr/>
            </a:pPr>
            <a:endParaRPr lang="vi-VN"/>
          </a:p>
          <a:p>
            <a:pPr marL="365760" indent="-256032">
              <a:buClr>
                <a:schemeClr val="accent3"/>
              </a:buClr>
              <a:buFont typeface="Georgia"/>
              <a:buChar char="•"/>
              <a:defRPr/>
            </a:pPr>
            <a:endParaRPr lang="en-US" dirty="0"/>
          </a:p>
        </p:txBody>
      </p:sp>
      <p:pic>
        <p:nvPicPr>
          <p:cNvPr id="2" name="Picture 1"/>
          <p:cNvPicPr>
            <a:picLocks noChangeAspect="1"/>
          </p:cNvPicPr>
          <p:nvPr/>
        </p:nvPicPr>
        <p:blipFill>
          <a:blip r:embed="rId2"/>
          <a:stretch>
            <a:fillRect/>
          </a:stretch>
        </p:blipFill>
        <p:spPr>
          <a:xfrm>
            <a:off x="1014933" y="3177003"/>
            <a:ext cx="7468697" cy="2292295"/>
          </a:xfrm>
          <a:prstGeom prst="rect">
            <a:avLst/>
          </a:prstGeom>
        </p:spPr>
      </p:pic>
      <p:sp>
        <p:nvSpPr>
          <p:cNvPr id="4" name="TextBox 3">
            <a:extLst>
              <a:ext uri="{FF2B5EF4-FFF2-40B4-BE49-F238E27FC236}">
                <a16:creationId xmlns:a16="http://schemas.microsoft.com/office/drawing/2014/main" id="{5E3B52B8-4AD2-3AA2-6839-4045F58C8AD1}"/>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68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2" name="TextBox 11"/>
          <p:cNvSpPr txBox="1"/>
          <p:nvPr/>
        </p:nvSpPr>
        <p:spPr>
          <a:xfrm>
            <a:off x="549573" y="287033"/>
            <a:ext cx="8399418" cy="523220"/>
          </a:xfrm>
          <a:prstGeom prst="rect">
            <a:avLst/>
          </a:prstGeom>
          <a:noFill/>
        </p:spPr>
        <p:txBody>
          <a:bodyPr wrap="square" rtlCol="0">
            <a:spAutoFit/>
          </a:bodyPr>
          <a:lstStyle/>
          <a:p>
            <a:pPr algn="ctr"/>
            <a:r>
              <a:rPr lang="en-US" altLang="en-US" sz="2800" b="1">
                <a:solidFill>
                  <a:schemeClr val="bg1"/>
                </a:solidFill>
                <a:latin typeface="Arial" panose="020B0604020202020204" pitchFamily="34" charset="0"/>
                <a:cs typeface="Arial" panose="020B0604020202020204" pitchFamily="34" charset="0"/>
              </a:rPr>
              <a:t>II.2. Các yếu tố nguy hiểm trong sử dụng LPG</a:t>
            </a:r>
            <a:endParaRPr lang="en-US" sz="2800" b="1">
              <a:solidFill>
                <a:schemeClr val="bg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109021" y="1850886"/>
            <a:ext cx="7280521" cy="4295637"/>
          </a:xfrm>
          <a:prstGeom prst="rect">
            <a:avLst/>
          </a:prstGeom>
        </p:spPr>
      </p:pic>
      <p:pic>
        <p:nvPicPr>
          <p:cNvPr id="3" name="Picture 2"/>
          <p:cNvPicPr>
            <a:picLocks noChangeAspect="1"/>
          </p:cNvPicPr>
          <p:nvPr/>
        </p:nvPicPr>
        <p:blipFill>
          <a:blip r:embed="rId3"/>
          <a:stretch>
            <a:fillRect/>
          </a:stretch>
        </p:blipFill>
        <p:spPr>
          <a:xfrm>
            <a:off x="2127885" y="3699672"/>
            <a:ext cx="2876550" cy="1590675"/>
          </a:xfrm>
          <a:prstGeom prst="rect">
            <a:avLst/>
          </a:prstGeom>
        </p:spPr>
      </p:pic>
      <p:sp>
        <p:nvSpPr>
          <p:cNvPr id="5" name="TextBox 4">
            <a:extLst>
              <a:ext uri="{FF2B5EF4-FFF2-40B4-BE49-F238E27FC236}">
                <a16:creationId xmlns:a16="http://schemas.microsoft.com/office/drawing/2014/main" id="{4E1E0C7C-C681-5266-7A26-3CC5CED0BBE7}"/>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861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pic>
        <p:nvPicPr>
          <p:cNvPr id="1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574" y="1371248"/>
            <a:ext cx="8142826" cy="48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807131" y="4715691"/>
            <a:ext cx="522515" cy="3657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493724" y="4698272"/>
            <a:ext cx="522515" cy="3657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8158220" y="4698272"/>
            <a:ext cx="522515" cy="3657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4767B55-C810-2188-E13A-C0928A7FE256}"/>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975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2" name="TextBox 11"/>
          <p:cNvSpPr txBox="1"/>
          <p:nvPr/>
        </p:nvSpPr>
        <p:spPr>
          <a:xfrm>
            <a:off x="549573" y="287033"/>
            <a:ext cx="8399418" cy="523220"/>
          </a:xfrm>
          <a:prstGeom prst="rect">
            <a:avLst/>
          </a:prstGeom>
          <a:noFill/>
        </p:spPr>
        <p:txBody>
          <a:bodyPr wrap="square" rtlCol="0">
            <a:spAutoFit/>
          </a:bodyPr>
          <a:lstStyle/>
          <a:p>
            <a:pPr algn="ctr"/>
            <a:r>
              <a:rPr lang="en-US" altLang="en-US" sz="2800" b="1">
                <a:solidFill>
                  <a:schemeClr val="bg1"/>
                </a:solidFill>
                <a:latin typeface="Arial" panose="020B0604020202020204" pitchFamily="34" charset="0"/>
                <a:cs typeface="Arial" panose="020B0604020202020204" pitchFamily="34" charset="0"/>
              </a:rPr>
              <a:t>II.2. Các yếu tố nguy hiểm trong sử dụng LPG</a:t>
            </a:r>
            <a:endParaRPr lang="en-US" sz="2800" b="1">
              <a:solidFill>
                <a:schemeClr val="bg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979714" y="1593669"/>
            <a:ext cx="7641772" cy="1661993"/>
          </a:xfrm>
          <a:prstGeom prst="rect">
            <a:avLst/>
          </a:prstGeom>
          <a:noFill/>
        </p:spPr>
        <p:txBody>
          <a:bodyPr wrap="square" rtlCol="0">
            <a:spAutoFit/>
          </a:bodyPr>
          <a:lstStyle/>
          <a:p>
            <a:pPr marL="365760" indent="-256032" algn="just">
              <a:buClr>
                <a:schemeClr val="accent3"/>
              </a:buClr>
              <a:defRPr/>
            </a:pPr>
            <a:r>
              <a:rPr lang="en-US" sz="2800"/>
              <a:t>	</a:t>
            </a:r>
            <a:r>
              <a:rPr lang="vi-VN" sz="2800">
                <a:solidFill>
                  <a:srgbClr val="FF0000"/>
                </a:solidFill>
              </a:rPr>
              <a:t>NGẠT KHÍ GAS</a:t>
            </a:r>
            <a:r>
              <a:rPr lang="en-US" sz="2800"/>
              <a:t>: </a:t>
            </a:r>
            <a:r>
              <a:rPr lang="vi-VN" sz="2800"/>
              <a:t>LPG là khi rò rỉ ra môi trường bên ngoài sẽ chiếm chỗ của không khí</a:t>
            </a:r>
            <a:r>
              <a:rPr lang="en-US" sz="2800"/>
              <a:t> </a:t>
            </a:r>
            <a:r>
              <a:rPr lang="vi-VN" sz="2800"/>
              <a:t>và gây ngạt</a:t>
            </a:r>
          </a:p>
          <a:p>
            <a:pPr algn="just"/>
            <a:endParaRPr lang="en-US"/>
          </a:p>
        </p:txBody>
      </p:sp>
      <p:pic>
        <p:nvPicPr>
          <p:cNvPr id="3" name="Picture 2"/>
          <p:cNvPicPr>
            <a:picLocks noChangeAspect="1"/>
          </p:cNvPicPr>
          <p:nvPr/>
        </p:nvPicPr>
        <p:blipFill>
          <a:blip r:embed="rId2"/>
          <a:stretch>
            <a:fillRect/>
          </a:stretch>
        </p:blipFill>
        <p:spPr>
          <a:xfrm>
            <a:off x="4180114" y="3024825"/>
            <a:ext cx="4201886" cy="2852030"/>
          </a:xfrm>
          <a:prstGeom prst="rect">
            <a:avLst/>
          </a:prstGeom>
        </p:spPr>
      </p:pic>
      <p:sp>
        <p:nvSpPr>
          <p:cNvPr id="5" name="TextBox 4">
            <a:extLst>
              <a:ext uri="{FF2B5EF4-FFF2-40B4-BE49-F238E27FC236}">
                <a16:creationId xmlns:a16="http://schemas.microsoft.com/office/drawing/2014/main" id="{A8B6E5BD-6A2C-A7F9-7641-474935DE1561}"/>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07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1" name="Content Placeholder 2"/>
          <p:cNvSpPr txBox="1">
            <a:spLocks/>
          </p:cNvSpPr>
          <p:nvPr/>
        </p:nvSpPr>
        <p:spPr>
          <a:xfrm>
            <a:off x="569167" y="2122248"/>
            <a:ext cx="8117633" cy="389755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n-US" sz="2800" dirty="0" err="1">
                <a:solidFill>
                  <a:srgbClr val="002060"/>
                </a:solidFill>
                <a:latin typeface="Times New Roman" pitchFamily="18" charset="0"/>
                <a:cs typeface="Times New Roman" pitchFamily="18" charset="0"/>
              </a:rPr>
              <a:t>Tỷ</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lệ</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giãn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nở</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của</a:t>
            </a:r>
            <a:r>
              <a:rPr lang="en-US" sz="2800" dirty="0">
                <a:solidFill>
                  <a:srgbClr val="002060"/>
                </a:solidFill>
                <a:latin typeface="Times New Roman" pitchFamily="18" charset="0"/>
                <a:cs typeface="Times New Roman" pitchFamily="18" charset="0"/>
              </a:rPr>
              <a:t> LPG </a:t>
            </a:r>
            <a:r>
              <a:rPr lang="en-US" sz="2800" dirty="0" err="1">
                <a:solidFill>
                  <a:srgbClr val="002060"/>
                </a:solidFill>
                <a:latin typeface="Times New Roman" pitchFamily="18" charset="0"/>
                <a:cs typeface="Times New Roman" pitchFamily="18" charset="0"/>
              </a:rPr>
              <a:t>là</a:t>
            </a:r>
            <a:r>
              <a:rPr lang="en-US" sz="2800" dirty="0">
                <a:solidFill>
                  <a:srgbClr val="002060"/>
                </a:solidFill>
                <a:latin typeface="Times New Roman" pitchFamily="18" charset="0"/>
                <a:cs typeface="Times New Roman" pitchFamily="18" charset="0"/>
              </a:rPr>
              <a:t> 250 </a:t>
            </a:r>
            <a:r>
              <a:rPr lang="en-US" sz="2800" dirty="0" err="1">
                <a:solidFill>
                  <a:srgbClr val="002060"/>
                </a:solidFill>
                <a:latin typeface="Times New Roman" pitchFamily="18" charset="0"/>
                <a:cs typeface="Times New Roman" pitchFamily="18" charset="0"/>
              </a:rPr>
              <a:t>lần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nhờ</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tính</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chất</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này</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mà</a:t>
            </a:r>
            <a:r>
              <a:rPr lang="en-US" sz="2800" dirty="0">
                <a:solidFill>
                  <a:srgbClr val="002060"/>
                </a:solidFill>
                <a:latin typeface="Times New Roman" pitchFamily="18" charset="0"/>
                <a:cs typeface="Times New Roman" pitchFamily="18" charset="0"/>
              </a:rPr>
              <a:t> LPG </a:t>
            </a:r>
            <a:r>
              <a:rPr lang="en-US" sz="2800" dirty="0" err="1">
                <a:solidFill>
                  <a:srgbClr val="002060"/>
                </a:solidFill>
                <a:latin typeface="Times New Roman" pitchFamily="18" charset="0"/>
                <a:cs typeface="Times New Roman" pitchFamily="18" charset="0"/>
              </a:rPr>
              <a:t>tiện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lợi</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trong</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tồn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chứa</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vận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chuyển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và</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sử</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dụng</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Tuy</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nhiên</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cũng</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rất</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nguy</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hiểm</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nếu</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bị</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rò</a:t>
            </a:r>
            <a:r>
              <a:rPr lang="en-US" sz="2800" dirty="0">
                <a:solidFill>
                  <a:srgbClr val="002060"/>
                </a:solidFill>
                <a:latin typeface="Times New Roman" pitchFamily="18" charset="0"/>
                <a:cs typeface="Times New Roman" pitchFamily="18" charset="0"/>
              </a:rPr>
              <a:t> </a:t>
            </a:r>
            <a:r>
              <a:rPr lang="en-US" sz="2800" dirty="0" err="1">
                <a:solidFill>
                  <a:srgbClr val="002060"/>
                </a:solidFill>
                <a:latin typeface="Times New Roman" pitchFamily="18" charset="0"/>
                <a:cs typeface="Times New Roman" pitchFamily="18" charset="0"/>
              </a:rPr>
              <a:t>rỉ</a:t>
            </a:r>
            <a:endParaRPr lang="en-US" sz="2800" dirty="0">
              <a:solidFill>
                <a:srgbClr val="002060"/>
              </a:solidFill>
              <a:latin typeface="Times New Roman" pitchFamily="18" charset="0"/>
              <a:cs typeface="Times New Roman" pitchFamily="18" charset="0"/>
            </a:endParaRPr>
          </a:p>
          <a:p>
            <a:pPr algn="just"/>
            <a:br>
              <a:rPr lang="vi-VN" sz="2800" b="1" dirty="0">
                <a:solidFill>
                  <a:srgbClr val="002060"/>
                </a:solidFill>
                <a:latin typeface="Times New Roman" pitchFamily="18" charset="0"/>
                <a:cs typeface="Times New Roman" pitchFamily="18" charset="0"/>
              </a:rPr>
            </a:br>
            <a:endParaRPr lang="en-US" sz="2800" dirty="0"/>
          </a:p>
        </p:txBody>
      </p:sp>
      <p:pic>
        <p:nvPicPr>
          <p:cNvPr id="4" name="Picture 3"/>
          <p:cNvPicPr>
            <a:picLocks noChangeAspect="1"/>
          </p:cNvPicPr>
          <p:nvPr/>
        </p:nvPicPr>
        <p:blipFill>
          <a:blip r:embed="rId2"/>
          <a:stretch>
            <a:fillRect/>
          </a:stretch>
        </p:blipFill>
        <p:spPr>
          <a:xfrm>
            <a:off x="3014657" y="3679588"/>
            <a:ext cx="5379698" cy="2871188"/>
          </a:xfrm>
          <a:prstGeom prst="rect">
            <a:avLst/>
          </a:prstGeom>
        </p:spPr>
      </p:pic>
      <p:sp>
        <p:nvSpPr>
          <p:cNvPr id="3" name="TextBox 2">
            <a:extLst>
              <a:ext uri="{FF2B5EF4-FFF2-40B4-BE49-F238E27FC236}">
                <a16:creationId xmlns:a16="http://schemas.microsoft.com/office/drawing/2014/main" id="{6B50D2A6-0613-6AC0-1D6B-45806A563E09}"/>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43584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2" name="TextBox 1"/>
          <p:cNvSpPr txBox="1"/>
          <p:nvPr/>
        </p:nvSpPr>
        <p:spPr>
          <a:xfrm>
            <a:off x="666206" y="1606731"/>
            <a:ext cx="8059784" cy="1692771"/>
          </a:xfrm>
          <a:prstGeom prst="rect">
            <a:avLst/>
          </a:prstGeom>
          <a:noFill/>
        </p:spPr>
        <p:txBody>
          <a:bodyPr wrap="square" rtlCol="0">
            <a:spAutoFit/>
          </a:bodyPr>
          <a:lstStyle/>
          <a:p>
            <a:pPr marL="365760" indent="-256032" algn="just">
              <a:buClr>
                <a:schemeClr val="accent3"/>
              </a:buClr>
              <a:defRPr/>
            </a:pPr>
            <a:r>
              <a:rPr lang="vi-VN" sz="2800">
                <a:solidFill>
                  <a:srgbClr val="FF0000"/>
                </a:solidFill>
              </a:rPr>
              <a:t>BỎNG LẠNH</a:t>
            </a:r>
            <a:endParaRPr lang="en-US" sz="2800">
              <a:solidFill>
                <a:srgbClr val="FF0000"/>
              </a:solidFill>
            </a:endParaRPr>
          </a:p>
          <a:p>
            <a:pPr marL="109728" algn="just">
              <a:buClr>
                <a:schemeClr val="accent3"/>
              </a:buClr>
              <a:defRPr/>
            </a:pPr>
            <a:r>
              <a:rPr lang="vi-VN" sz="2400"/>
              <a:t>Nhiệt độ sôi của LPG rất thấp (-42</a:t>
            </a:r>
            <a:r>
              <a:rPr lang="vi-VN" sz="2400" baseline="30000"/>
              <a:t>o</a:t>
            </a:r>
            <a:r>
              <a:rPr lang="vi-VN" sz="2400"/>
              <a:t>C : -1</a:t>
            </a:r>
            <a:r>
              <a:rPr lang="vi-VN" sz="2400" baseline="30000"/>
              <a:t>o</a:t>
            </a:r>
            <a:r>
              <a:rPr lang="vi-VN" sz="2400"/>
              <a:t>C) nên khi tiếp xúc trực tiếp với LPG lỏng có thể gây bỏng lạnh</a:t>
            </a:r>
          </a:p>
          <a:p>
            <a:pPr algn="just"/>
            <a:endParaRPr lang="en-US" sz="2800"/>
          </a:p>
        </p:txBody>
      </p:sp>
      <p:pic>
        <p:nvPicPr>
          <p:cNvPr id="4" name="Picture 3"/>
          <p:cNvPicPr>
            <a:picLocks noChangeAspect="1"/>
          </p:cNvPicPr>
          <p:nvPr/>
        </p:nvPicPr>
        <p:blipFill>
          <a:blip r:embed="rId2"/>
          <a:stretch>
            <a:fillRect/>
          </a:stretch>
        </p:blipFill>
        <p:spPr>
          <a:xfrm>
            <a:off x="5378666" y="3041963"/>
            <a:ext cx="3096116" cy="3043721"/>
          </a:xfrm>
          <a:prstGeom prst="rect">
            <a:avLst/>
          </a:prstGeom>
        </p:spPr>
      </p:pic>
      <p:sp>
        <p:nvSpPr>
          <p:cNvPr id="5" name="TextBox 4">
            <a:extLst>
              <a:ext uri="{FF2B5EF4-FFF2-40B4-BE49-F238E27FC236}">
                <a16:creationId xmlns:a16="http://schemas.microsoft.com/office/drawing/2014/main" id="{3AEB0AFC-F3C6-F904-DC4C-D346B8F55EC8}"/>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610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34715" y="1813810"/>
            <a:ext cx="8319542" cy="3817682"/>
          </a:xfrm>
          <a:solidFill>
            <a:schemeClr val="bg1"/>
          </a:solidFill>
        </p:spPr>
        <p:txBody>
          <a:bodyPr>
            <a:noAutofit/>
          </a:bodyPr>
          <a:lstStyle/>
          <a:p>
            <a:pPr algn="just">
              <a:buNone/>
            </a:pPr>
            <a:r>
              <a:rPr lang="en-US" sz="3200" b="1" dirty="0" err="1">
                <a:solidFill>
                  <a:srgbClr val="FF0000"/>
                </a:solidFill>
                <a:latin typeface="Times New Roman" pitchFamily="18" charset="0"/>
                <a:cs typeface="Times New Roman" pitchFamily="18" charset="0"/>
              </a:rPr>
              <a:t>Mục</a:t>
            </a:r>
            <a:r>
              <a:rPr lang="en-US" sz="3200" b="1" dirty="0">
                <a:solidFill>
                  <a:srgbClr val="FF0000"/>
                </a:solidFill>
                <a:latin typeface="Times New Roman" pitchFamily="18" charset="0"/>
                <a:cs typeface="Times New Roman" pitchFamily="18" charset="0"/>
              </a:rPr>
              <a:t> </a:t>
            </a:r>
            <a:r>
              <a:rPr lang="en-US" sz="3200" b="1" dirty="0" err="1">
                <a:solidFill>
                  <a:srgbClr val="FF0000"/>
                </a:solidFill>
                <a:latin typeface="Times New Roman" pitchFamily="18" charset="0"/>
                <a:cs typeface="Times New Roman" pitchFamily="18" charset="0"/>
              </a:rPr>
              <a:t>tiêu</a:t>
            </a:r>
            <a:r>
              <a:rPr lang="en-US" sz="3200" b="1" dirty="0">
                <a:solidFill>
                  <a:srgbClr val="FF0000"/>
                </a:solidFill>
                <a:latin typeface="Times New Roman" pitchFamily="18" charset="0"/>
                <a:cs typeface="Times New Roman" pitchFamily="18" charset="0"/>
              </a:rPr>
              <a:t> </a:t>
            </a:r>
            <a:r>
              <a:rPr lang="en-US" sz="3200" b="1" dirty="0">
                <a:solidFill>
                  <a:schemeClr val="bg1"/>
                </a:solidFill>
                <a:latin typeface="Times New Roman" pitchFamily="18" charset="0"/>
                <a:cs typeface="Times New Roman" pitchFamily="18" charset="0"/>
              </a:rPr>
              <a:t>tiêu</a:t>
            </a:r>
          </a:p>
          <a:p>
            <a:pPr algn="just"/>
            <a:r>
              <a:rPr lang="en-US" dirty="0" err="1">
                <a:latin typeface="Times New Roman" pitchFamily="18" charset="0"/>
                <a:cs typeface="Times New Roman" pitchFamily="18" charset="0"/>
              </a:rPr>
              <a:t>Biết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được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các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văn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bản</a:t>
            </a:r>
            <a:r>
              <a:rPr lang="en-US" dirty="0">
                <a:latin typeface="Times New Roman" pitchFamily="18" charset="0"/>
                <a:cs typeface="Times New Roman" pitchFamily="18" charset="0"/>
              </a:rPr>
              <a:t> qui </a:t>
            </a:r>
            <a:r>
              <a:rPr lang="en-US" dirty="0" err="1">
                <a:latin typeface="Times New Roman" pitchFamily="18" charset="0"/>
                <a:cs typeface="Times New Roman" pitchFamily="18" charset="0"/>
              </a:rPr>
              <a:t>định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pháp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luật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hiện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hành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liên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quan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đến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công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tác</a:t>
            </a:r>
            <a:r>
              <a:rPr lang="en-US" dirty="0">
                <a:latin typeface="Times New Roman" pitchFamily="18" charset="0"/>
                <a:cs typeface="Times New Roman" pitchFamily="18" charset="0"/>
              </a:rPr>
              <a:t> an </a:t>
            </a:r>
            <a:r>
              <a:rPr lang="en-US" dirty="0" err="1">
                <a:latin typeface="Times New Roman" pitchFamily="18" charset="0"/>
                <a:cs typeface="Times New Roman" pitchFamily="18" charset="0"/>
              </a:rPr>
              <a:t>toàn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về</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hoạt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kinh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doanh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khí</a:t>
            </a:r>
            <a:endParaRPr lang="en-US" dirty="0">
              <a:latin typeface="Times New Roman" pitchFamily="18" charset="0"/>
              <a:cs typeface="Times New Roman" pitchFamily="18" charset="0"/>
            </a:endParaRPr>
          </a:p>
          <a:p>
            <a:pPr algn="just"/>
            <a:r>
              <a:rPr lang="en-US" dirty="0" err="1">
                <a:latin typeface="Times New Roman" pitchFamily="18" charset="0"/>
                <a:cs typeface="Times New Roman" pitchFamily="18" charset="0"/>
              </a:rPr>
              <a:t>Tuân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thủ</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đúng</a:t>
            </a:r>
            <a:r>
              <a:rPr lang="en-US" dirty="0">
                <a:latin typeface="Times New Roman" pitchFamily="18" charset="0"/>
                <a:cs typeface="Times New Roman" pitchFamily="18" charset="0"/>
              </a:rPr>
              <a:t> qui </a:t>
            </a:r>
            <a:r>
              <a:rPr lang="en-US" dirty="0" err="1">
                <a:latin typeface="Times New Roman" pitchFamily="18" charset="0"/>
                <a:cs typeface="Times New Roman" pitchFamily="18" charset="0"/>
              </a:rPr>
              <a:t>định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pháp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luật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về</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hoạt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động</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kinh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doanh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khí</a:t>
            </a:r>
            <a:endParaRPr lang="en-US" dirty="0">
              <a:latin typeface="Times New Roman" pitchFamily="18" charset="0"/>
              <a:cs typeface="Times New Roman" pitchFamily="18" charset="0"/>
            </a:endParaRPr>
          </a:p>
          <a:p>
            <a:pPr algn="just"/>
            <a:r>
              <a:rPr lang="en-US" dirty="0" err="1">
                <a:latin typeface="Times New Roman" pitchFamily="18" charset="0"/>
                <a:cs typeface="Times New Roman" pitchFamily="18" charset="0"/>
              </a:rPr>
              <a:t>Góp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phần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tích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cực</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bảo</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đảm</a:t>
            </a:r>
            <a:r>
              <a:rPr lang="en-US" dirty="0">
                <a:latin typeface="Times New Roman" pitchFamily="18" charset="0"/>
                <a:cs typeface="Times New Roman" pitchFamily="18" charset="0"/>
              </a:rPr>
              <a:t> an </a:t>
            </a:r>
            <a:r>
              <a:rPr lang="en-US" dirty="0" err="1">
                <a:latin typeface="Times New Roman" pitchFamily="18" charset="0"/>
                <a:cs typeface="Times New Roman" pitchFamily="18" charset="0"/>
              </a:rPr>
              <a:t>ninh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trật</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tự</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xã</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hội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lợi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ích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doanh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nghiệp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của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người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tiêu</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dùng</a:t>
            </a:r>
            <a:endParaRPr lang="en-US" dirty="0">
              <a:solidFill>
                <a:schemeClr val="bg1"/>
              </a:solidFill>
            </a:endParaRPr>
          </a:p>
        </p:txBody>
      </p:sp>
      <p:sp>
        <p:nvSpPr>
          <p:cNvPr id="7" name="Rectangle 6"/>
          <p:cNvSpPr/>
          <p:nvPr/>
        </p:nvSpPr>
        <p:spPr>
          <a:xfrm>
            <a:off x="1201003" y="683075"/>
            <a:ext cx="6933063" cy="707886"/>
          </a:xfrm>
          <a:prstGeom prst="rect">
            <a:avLst/>
          </a:prstGeom>
          <a:solidFill>
            <a:srgbClr val="00B050"/>
          </a:solidFill>
          <a:ln>
            <a:solidFill>
              <a:srgbClr val="00B050"/>
            </a:solidFill>
          </a:ln>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 </a:t>
            </a:r>
          </a:p>
        </p:txBody>
      </p:sp>
    </p:spTree>
    <p:extLst>
      <p:ext uri="{BB962C8B-B14F-4D97-AF65-F5344CB8AC3E}">
        <p14:creationId xmlns:p14="http://schemas.microsoft.com/office/powerpoint/2010/main" val="188888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2" name="TextBox 11"/>
          <p:cNvSpPr txBox="1"/>
          <p:nvPr/>
        </p:nvSpPr>
        <p:spPr>
          <a:xfrm>
            <a:off x="549573" y="287033"/>
            <a:ext cx="8399418" cy="523220"/>
          </a:xfrm>
          <a:prstGeom prst="rect">
            <a:avLst/>
          </a:prstGeom>
          <a:noFill/>
        </p:spPr>
        <p:txBody>
          <a:bodyPr wrap="square" rtlCol="0">
            <a:spAutoFit/>
          </a:bodyPr>
          <a:lstStyle/>
          <a:p>
            <a:pPr algn="ctr"/>
            <a:r>
              <a:rPr lang="en-US" altLang="en-US" sz="2800" b="1">
                <a:solidFill>
                  <a:schemeClr val="bg1"/>
                </a:solidFill>
                <a:latin typeface="Arial" panose="020B0604020202020204" pitchFamily="34" charset="0"/>
                <a:cs typeface="Arial" panose="020B0604020202020204" pitchFamily="34" charset="0"/>
              </a:rPr>
              <a:t>II.2. Các yếu tố nguy hiểm trong sử dụng LPG</a:t>
            </a:r>
            <a:endParaRPr lang="en-US" sz="2800" b="1">
              <a:solidFill>
                <a:schemeClr val="bg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878469" y="1463040"/>
            <a:ext cx="7625451" cy="1846659"/>
          </a:xfrm>
          <a:prstGeom prst="rect">
            <a:avLst/>
          </a:prstGeom>
          <a:noFill/>
        </p:spPr>
        <p:txBody>
          <a:bodyPr wrap="square" rtlCol="0">
            <a:spAutoFit/>
          </a:bodyPr>
          <a:lstStyle/>
          <a:p>
            <a:pPr marL="365760" indent="-256032">
              <a:buClr>
                <a:schemeClr val="accent3"/>
              </a:buClr>
              <a:defRPr/>
            </a:pPr>
            <a:r>
              <a:rPr lang="vi-VN" sz="2400" b="1">
                <a:solidFill>
                  <a:srgbClr val="FF0000"/>
                </a:solidFill>
              </a:rPr>
              <a:t>BỎNG NÓNG</a:t>
            </a:r>
            <a:endParaRPr lang="en-US" sz="2400" b="1">
              <a:solidFill>
                <a:srgbClr val="FF0000"/>
              </a:solidFill>
            </a:endParaRPr>
          </a:p>
          <a:p>
            <a:pPr marL="109728" algn="just">
              <a:buClr>
                <a:schemeClr val="accent3"/>
              </a:buClr>
              <a:defRPr/>
            </a:pPr>
            <a:r>
              <a:rPr lang="vi-VN" sz="2400"/>
              <a:t>Nhiệt độ của ngọn lửa gas rất cao, nếu cháy trong môi trường không khí nhiệt độ có thể lên đến 1950</a:t>
            </a:r>
            <a:r>
              <a:rPr lang="vi-VN" sz="2400" baseline="30000"/>
              <a:t>o</a:t>
            </a:r>
            <a:r>
              <a:rPr lang="vi-VN" sz="2400"/>
              <a:t>C, trong môi trường chỉ có oxy là 2800</a:t>
            </a:r>
            <a:r>
              <a:rPr lang="vi-VN" sz="2400" baseline="30000"/>
              <a:t>o</a:t>
            </a:r>
            <a:r>
              <a:rPr lang="vi-VN" sz="2400"/>
              <a:t>C</a:t>
            </a:r>
          </a:p>
          <a:p>
            <a:endParaRPr lang="en-US"/>
          </a:p>
        </p:txBody>
      </p:sp>
      <p:pic>
        <p:nvPicPr>
          <p:cNvPr id="3" name="Picture 2"/>
          <p:cNvPicPr>
            <a:picLocks noChangeAspect="1"/>
          </p:cNvPicPr>
          <p:nvPr/>
        </p:nvPicPr>
        <p:blipFill>
          <a:blip r:embed="rId2"/>
          <a:stretch>
            <a:fillRect/>
          </a:stretch>
        </p:blipFill>
        <p:spPr>
          <a:xfrm>
            <a:off x="3446650" y="3271354"/>
            <a:ext cx="4794564" cy="2696942"/>
          </a:xfrm>
          <a:prstGeom prst="rect">
            <a:avLst/>
          </a:prstGeom>
        </p:spPr>
      </p:pic>
      <p:sp>
        <p:nvSpPr>
          <p:cNvPr id="5" name="TextBox 4">
            <a:extLst>
              <a:ext uri="{FF2B5EF4-FFF2-40B4-BE49-F238E27FC236}">
                <a16:creationId xmlns:a16="http://schemas.microsoft.com/office/drawing/2014/main" id="{6C2D93D3-C5E4-BCD5-6524-A6981DDFDA40}"/>
              </a:ext>
            </a:extLst>
          </p:cNvPr>
          <p:cNvSpPr txBox="1"/>
          <p:nvPr/>
        </p:nvSpPr>
        <p:spPr>
          <a:xfrm>
            <a:off x="372291" y="307224"/>
            <a:ext cx="8399418" cy="1077218"/>
          </a:xfrm>
          <a:prstGeom prst="rect">
            <a:avLst/>
          </a:prstGeom>
          <a:solidFill>
            <a:srgbClr val="00B050"/>
          </a:solidFill>
        </p:spPr>
        <p:txBody>
          <a:bodyPr wrap="square" rtlCol="0">
            <a:spAutoFit/>
          </a:bodyPr>
          <a:lstStyle/>
          <a:p>
            <a:pPr algn="ctr"/>
            <a:r>
              <a:rPr lang="en-US" altLang="en-US" sz="3200" b="1" dirty="0">
                <a:solidFill>
                  <a:schemeClr val="bg1"/>
                </a:solidFill>
                <a:latin typeface="Arial" panose="020B0604020202020204" pitchFamily="34" charset="0"/>
                <a:cs typeface="Arial" panose="020B0604020202020204" pitchFamily="34" charset="0"/>
              </a:rPr>
              <a:t>II.2. CÁC YẾU TỐ NGUY HIỂM TRONG </a:t>
            </a:r>
          </a:p>
          <a:p>
            <a:pPr algn="ctr"/>
            <a:r>
              <a:rPr lang="en-US" altLang="en-US" sz="3200" b="1" dirty="0">
                <a:solidFill>
                  <a:schemeClr val="bg1"/>
                </a:solidFill>
                <a:latin typeface="Arial" panose="020B0604020202020204" pitchFamily="34" charset="0"/>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342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3" name="TextBox 2"/>
          <p:cNvSpPr txBox="1"/>
          <p:nvPr/>
        </p:nvSpPr>
        <p:spPr>
          <a:xfrm>
            <a:off x="733660" y="1165095"/>
            <a:ext cx="7676679" cy="2000548"/>
          </a:xfrm>
          <a:prstGeom prst="rect">
            <a:avLst/>
          </a:prstGeom>
          <a:noFill/>
        </p:spPr>
        <p:txBody>
          <a:bodyPr wrap="square" rtlCol="0">
            <a:spAutoFit/>
          </a:bodyPr>
          <a:lstStyle/>
          <a:p>
            <a:r>
              <a:rPr lang="en-US" sz="2800" b="1" dirty="0" err="1">
                <a:solidFill>
                  <a:srgbClr val="FF0000"/>
                </a:solidFill>
                <a:latin typeface="Arial" panose="020B0604020202020204" pitchFamily="34" charset="0"/>
                <a:cs typeface="Arial" panose="020B0604020202020204" pitchFamily="34" charset="0"/>
              </a:rPr>
              <a:t>Thảo</a:t>
            </a:r>
            <a:r>
              <a:rPr lang="en-US" sz="2800" b="1" dirty="0">
                <a:solidFill>
                  <a:srgbClr val="FF0000"/>
                </a:solidFill>
                <a:latin typeface="Arial" panose="020B0604020202020204" pitchFamily="34" charset="0"/>
                <a:cs typeface="Arial" panose="020B0604020202020204" pitchFamily="34" charset="0"/>
              </a:rPr>
              <a:t> </a:t>
            </a:r>
            <a:r>
              <a:rPr lang="en-US" sz="2800" b="1" dirty="0" err="1">
                <a:solidFill>
                  <a:srgbClr val="FF0000"/>
                </a:solidFill>
                <a:latin typeface="Arial" panose="020B0604020202020204" pitchFamily="34" charset="0"/>
                <a:cs typeface="Arial" panose="020B0604020202020204" pitchFamily="34" charset="0"/>
              </a:rPr>
              <a:t>luận</a:t>
            </a:r>
            <a:r>
              <a:rPr lang="en-US" sz="2800" b="1" dirty="0">
                <a:solidFill>
                  <a:srgbClr val="FF0000"/>
                </a:solidFill>
                <a:latin typeface="Arial" panose="020B0604020202020204" pitchFamily="34" charset="0"/>
                <a:cs typeface="Arial" panose="020B0604020202020204" pitchFamily="34" charset="0"/>
              </a:rPr>
              <a:t>:  </a:t>
            </a:r>
            <a:r>
              <a:rPr lang="en-US" sz="2800" b="1" dirty="0" err="1">
                <a:solidFill>
                  <a:srgbClr val="FF0000"/>
                </a:solidFill>
                <a:latin typeface="Arial" panose="020B0604020202020204" pitchFamily="34" charset="0"/>
                <a:cs typeface="Arial" panose="020B0604020202020204" pitchFamily="34" charset="0"/>
              </a:rPr>
              <a:t>Thời</a:t>
            </a:r>
            <a:r>
              <a:rPr lang="en-US" sz="2800" b="1" dirty="0">
                <a:solidFill>
                  <a:srgbClr val="FF0000"/>
                </a:solidFill>
                <a:latin typeface="Arial" panose="020B0604020202020204" pitchFamily="34" charset="0"/>
                <a:cs typeface="Arial" panose="020B0604020202020204" pitchFamily="34" charset="0"/>
              </a:rPr>
              <a:t> </a:t>
            </a:r>
            <a:r>
              <a:rPr lang="en-US" sz="2800" b="1" dirty="0" err="1">
                <a:solidFill>
                  <a:srgbClr val="FF0000"/>
                </a:solidFill>
                <a:latin typeface="Arial" panose="020B0604020202020204" pitchFamily="34" charset="0"/>
                <a:cs typeface="Arial" panose="020B0604020202020204" pitchFamily="34" charset="0"/>
              </a:rPr>
              <a:t>gian</a:t>
            </a:r>
            <a:r>
              <a:rPr lang="en-US" sz="2800" b="1" dirty="0">
                <a:solidFill>
                  <a:srgbClr val="FF0000"/>
                </a:solidFill>
                <a:latin typeface="Arial" panose="020B0604020202020204" pitchFamily="34" charset="0"/>
                <a:cs typeface="Arial" panose="020B0604020202020204" pitchFamily="34" charset="0"/>
              </a:rPr>
              <a:t> 5 </a:t>
            </a:r>
            <a:r>
              <a:rPr lang="en-US" sz="2800" b="1" dirty="0" err="1">
                <a:solidFill>
                  <a:srgbClr val="FF0000"/>
                </a:solidFill>
                <a:latin typeface="Arial" panose="020B0604020202020204" pitchFamily="34" charset="0"/>
                <a:cs typeface="Arial" panose="020B0604020202020204" pitchFamily="34" charset="0"/>
              </a:rPr>
              <a:t>phút</a:t>
            </a:r>
            <a:endParaRPr lang="en-US" sz="2800" b="1" dirty="0">
              <a:solidFill>
                <a:srgbClr val="FF0000"/>
              </a:solidFill>
              <a:latin typeface="Arial" panose="020B0604020202020204" pitchFamily="34" charset="0"/>
              <a:cs typeface="Arial" panose="020B0604020202020204" pitchFamily="34" charset="0"/>
            </a:endParaRPr>
          </a:p>
          <a:p>
            <a:pPr algn="just"/>
            <a:r>
              <a:rPr lang="en-US" sz="2400" dirty="0" err="1">
                <a:latin typeface="Arial" panose="020B0604020202020204" pitchFamily="34" charset="0"/>
                <a:cs typeface="Arial" panose="020B0604020202020204" pitchFamily="34" charset="0"/>
              </a:rPr>
              <a:t>Với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nguy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mất</a:t>
            </a:r>
            <a:r>
              <a:rPr lang="en-US" sz="2400" dirty="0">
                <a:latin typeface="Arial" panose="020B0604020202020204" pitchFamily="34" charset="0"/>
                <a:cs typeface="Arial" panose="020B0604020202020204" pitchFamily="34" charset="0"/>
              </a:rPr>
              <a:t> an </a:t>
            </a:r>
            <a:r>
              <a:rPr lang="en-US" sz="2400" dirty="0" err="1">
                <a:latin typeface="Arial" panose="020B0604020202020204" pitchFamily="34" charset="0"/>
                <a:cs typeface="Arial" panose="020B0604020202020204" pitchFamily="34" charset="0"/>
              </a:rPr>
              <a:t>toàn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về</a:t>
            </a:r>
            <a:r>
              <a:rPr lang="en-US" sz="2400" dirty="0">
                <a:latin typeface="Arial" panose="020B0604020202020204" pitchFamily="34" charset="0"/>
                <a:cs typeface="Arial" panose="020B0604020202020204" pitchFamily="34" charset="0"/>
              </a:rPr>
              <a:t> gas </a:t>
            </a:r>
            <a:r>
              <a:rPr lang="en-US" sz="2400" dirty="0" err="1">
                <a:latin typeface="Arial" panose="020B0604020202020204" pitchFamily="34" charset="0"/>
                <a:cs typeface="Arial" panose="020B0604020202020204" pitchFamily="34" charset="0"/>
              </a:rPr>
              <a:t>như</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vậy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nếu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cung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cấp</a:t>
            </a:r>
            <a:r>
              <a:rPr lang="en-US" sz="2400" dirty="0">
                <a:latin typeface="Arial" panose="020B0604020202020204" pitchFamily="34" charset="0"/>
                <a:cs typeface="Arial" panose="020B0604020202020204" pitchFamily="34" charset="0"/>
              </a:rPr>
              <a:t> gas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thì</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gì</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để</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đảm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bảo</a:t>
            </a:r>
            <a:r>
              <a:rPr lang="en-US" sz="2400" dirty="0">
                <a:latin typeface="Arial" panose="020B0604020202020204" pitchFamily="34" charset="0"/>
                <a:cs typeface="Arial" panose="020B0604020202020204" pitchFamily="34" charset="0"/>
              </a:rPr>
              <a:t> an </a:t>
            </a:r>
            <a:r>
              <a:rPr lang="en-US" sz="2400" dirty="0" err="1">
                <a:latin typeface="Arial" panose="020B0604020202020204" pitchFamily="34" charset="0"/>
                <a:cs typeface="Arial" panose="020B0604020202020204" pitchFamily="34" charset="0"/>
              </a:rPr>
              <a:t>toàn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sử</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dụng</a:t>
            </a:r>
            <a:r>
              <a:rPr lang="en-US" sz="2400" dirty="0">
                <a:latin typeface="Arial" panose="020B0604020202020204" pitchFamily="34" charset="0"/>
                <a:cs typeface="Arial" panose="020B0604020202020204" pitchFamily="34" charset="0"/>
              </a:rPr>
              <a:t>?</a:t>
            </a:r>
          </a:p>
        </p:txBody>
      </p:sp>
      <p:pic>
        <p:nvPicPr>
          <p:cNvPr id="5" name="Picture 4"/>
          <p:cNvPicPr>
            <a:picLocks noChangeAspect="1"/>
          </p:cNvPicPr>
          <p:nvPr/>
        </p:nvPicPr>
        <p:blipFill>
          <a:blip r:embed="rId2"/>
          <a:stretch>
            <a:fillRect/>
          </a:stretch>
        </p:blipFill>
        <p:spPr>
          <a:xfrm>
            <a:off x="4493933" y="4002120"/>
            <a:ext cx="3587456" cy="1874735"/>
          </a:xfrm>
          <a:prstGeom prst="rect">
            <a:avLst/>
          </a:prstGeom>
        </p:spPr>
      </p:pic>
    </p:spTree>
    <p:extLst>
      <p:ext uri="{BB962C8B-B14F-4D97-AF65-F5344CB8AC3E}">
        <p14:creationId xmlns:p14="http://schemas.microsoft.com/office/powerpoint/2010/main" val="37296884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2" name="TextBox 11"/>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772574" y="1829150"/>
            <a:ext cx="3851677" cy="3877985"/>
          </a:xfrm>
          <a:prstGeom prst="rect">
            <a:avLst/>
          </a:prstGeom>
          <a:noFill/>
        </p:spPr>
        <p:txBody>
          <a:bodyPr wrap="square" rtlCol="0">
            <a:spAutoFit/>
          </a:bodyPr>
          <a:lstStyle/>
          <a:p>
            <a:pPr marL="514350" indent="-514350">
              <a:lnSpc>
                <a:spcPct val="150000"/>
              </a:lnSpc>
            </a:pPr>
            <a:r>
              <a:rPr lang="en-US" altLang="en-US" sz="2800" dirty="0">
                <a:latin typeface="Arial" panose="020B0604020202020204" pitchFamily="34" charset="0"/>
                <a:cs typeface="Arial" panose="020B0604020202020204" pitchFamily="34" charset="0"/>
              </a:rPr>
              <a:t>1. </a:t>
            </a:r>
            <a:r>
              <a:rPr lang="vi-VN" altLang="en-US" sz="2800" dirty="0">
                <a:cs typeface="Arial" panose="020B0604020202020204" pitchFamily="34" charset="0"/>
              </a:rPr>
              <a:t>Lắp đặt bếp đúng tiêu chuẩn, an toàn</a:t>
            </a:r>
          </a:p>
          <a:p>
            <a:pPr>
              <a:lnSpc>
                <a:spcPct val="150000"/>
              </a:lnSpc>
            </a:pPr>
            <a:r>
              <a:rPr lang="vi-VN" altLang="en-US" sz="2400" dirty="0">
                <a:cs typeface="Arial" panose="020B0604020202020204" pitchFamily="34" charset="0"/>
              </a:rPr>
              <a:t>Vị trí đặt bếp thoáng khí nhưng tránh gió lùa</a:t>
            </a:r>
          </a:p>
          <a:p>
            <a:pPr>
              <a:lnSpc>
                <a:spcPct val="150000"/>
              </a:lnSpc>
            </a:pPr>
            <a:r>
              <a:rPr lang="vi-VN" altLang="en-US" sz="2400" dirty="0">
                <a:cs typeface="Arial" panose="020B0604020202020204" pitchFamily="34" charset="0"/>
              </a:rPr>
              <a:t>Bề mặt bếp không được bằng vật liệu dễ cháy</a:t>
            </a:r>
          </a:p>
          <a:p>
            <a:endParaRPr lang="en-US" dirty="0"/>
          </a:p>
        </p:txBody>
      </p:sp>
      <p:pic>
        <p:nvPicPr>
          <p:cNvPr id="3" name="Picture 2"/>
          <p:cNvPicPr>
            <a:picLocks noChangeAspect="1"/>
          </p:cNvPicPr>
          <p:nvPr/>
        </p:nvPicPr>
        <p:blipFill>
          <a:blip r:embed="rId2"/>
          <a:stretch>
            <a:fillRect/>
          </a:stretch>
        </p:blipFill>
        <p:spPr>
          <a:xfrm>
            <a:off x="4827658" y="2106210"/>
            <a:ext cx="3819525" cy="3819525"/>
          </a:xfrm>
          <a:prstGeom prst="rect">
            <a:avLst/>
          </a:prstGeom>
        </p:spPr>
      </p:pic>
    </p:spTree>
    <p:extLst>
      <p:ext uri="{BB962C8B-B14F-4D97-AF65-F5344CB8AC3E}">
        <p14:creationId xmlns:p14="http://schemas.microsoft.com/office/powerpoint/2010/main" val="357217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35178" y="1051562"/>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49573" y="97455"/>
            <a:ext cx="8399418" cy="584775"/>
          </a:xfrm>
          <a:prstGeom prst="rect">
            <a:avLst/>
          </a:prstGeom>
          <a:noFill/>
        </p:spPr>
        <p:txBody>
          <a:bodyPr wrap="square" rtlCol="0">
            <a:spAutoFit/>
          </a:bodyPr>
          <a:lstStyle/>
          <a:p>
            <a:pPr algn="ctr"/>
            <a:r>
              <a:rPr lang="en-US" altLang="en-US" sz="3200">
                <a:solidFill>
                  <a:schemeClr val="bg1"/>
                </a:solidFill>
                <a:latin typeface="Arial" panose="020B0604020202020204" pitchFamily="34" charset="0"/>
                <a:cs typeface="Arial" panose="020B0604020202020204" pitchFamily="34" charset="0"/>
              </a:rPr>
              <a:t>II.3. </a:t>
            </a:r>
            <a:r>
              <a:rPr lang="vi-VN" altLang="en-US" sz="3200">
                <a:solidFill>
                  <a:schemeClr val="bg1"/>
                </a:solidFill>
                <a:cs typeface="Arial" panose="020B0604020202020204" pitchFamily="34" charset="0"/>
              </a:rPr>
              <a:t>Các nguyên tắc an toàn </a:t>
            </a:r>
            <a:r>
              <a:rPr lang="en-US" altLang="en-US" sz="3200">
                <a:solidFill>
                  <a:schemeClr val="bg1"/>
                </a:solidFill>
                <a:cs typeface="Arial" panose="020B0604020202020204" pitchFamily="34" charset="0"/>
              </a:rPr>
              <a:t>khi</a:t>
            </a:r>
            <a:r>
              <a:rPr lang="vi-VN" altLang="en-US" sz="3200">
                <a:solidFill>
                  <a:schemeClr val="bg1"/>
                </a:solidFill>
                <a:cs typeface="Arial" panose="020B0604020202020204" pitchFamily="34" charset="0"/>
              </a:rPr>
              <a:t> sử dụng LPG</a:t>
            </a:r>
            <a:endParaRPr lang="en-US" sz="3200" b="1">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2" name="Content Placeholder 2"/>
          <p:cNvSpPr txBox="1">
            <a:spLocks/>
          </p:cNvSpPr>
          <p:nvPr/>
        </p:nvSpPr>
        <p:spPr>
          <a:xfrm>
            <a:off x="478302" y="1617785"/>
            <a:ext cx="8208498" cy="450837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buFont typeface="Wingdings" panose="05000000000000000000" pitchFamily="2" charset="2"/>
              <a:buNone/>
            </a:pPr>
            <a:r>
              <a:rPr lang="en-US" altLang="en-US" sz="2800">
                <a:latin typeface="Arial" panose="020B0604020202020204" pitchFamily="34" charset="0"/>
                <a:cs typeface="Arial" panose="020B0604020202020204" pitchFamily="34" charset="0"/>
              </a:rPr>
              <a:t>   2. Tránh xa các thiết bị điện, các vật dễ bắt cháy</a:t>
            </a:r>
          </a:p>
          <a:p>
            <a:pPr marL="514350" indent="-514350" algn="just"/>
            <a:r>
              <a:rPr lang="en-US" altLang="en-US" sz="2800">
                <a:latin typeface="Arial" panose="020B0604020202020204" pitchFamily="34" charset="0"/>
                <a:cs typeface="Arial" panose="020B0604020202020204" pitchFamily="34" charset="0"/>
              </a:rPr>
              <a:t>    </a:t>
            </a:r>
          </a:p>
          <a:p>
            <a:pPr marL="514350" indent="-514350">
              <a:buFont typeface="Wingdings" panose="05000000000000000000" pitchFamily="2" charset="2"/>
              <a:buNone/>
            </a:pPr>
            <a:endParaRPr lang="en-US" altLang="en-US">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2"/>
          <a:srcRect l="56359"/>
          <a:stretch/>
        </p:blipFill>
        <p:spPr>
          <a:xfrm>
            <a:off x="635178" y="2509615"/>
            <a:ext cx="3309755" cy="2572735"/>
          </a:xfrm>
          <a:prstGeom prst="rect">
            <a:avLst/>
          </a:prstGeom>
        </p:spPr>
      </p:pic>
      <p:pic>
        <p:nvPicPr>
          <p:cNvPr id="2" name="Picture 1"/>
          <p:cNvPicPr>
            <a:picLocks noChangeAspect="1"/>
          </p:cNvPicPr>
          <p:nvPr/>
        </p:nvPicPr>
        <p:blipFill>
          <a:blip r:embed="rId3"/>
          <a:stretch>
            <a:fillRect/>
          </a:stretch>
        </p:blipFill>
        <p:spPr>
          <a:xfrm>
            <a:off x="4423235" y="2929217"/>
            <a:ext cx="3879702" cy="2153133"/>
          </a:xfrm>
          <a:prstGeom prst="rect">
            <a:avLst/>
          </a:prstGeom>
        </p:spPr>
      </p:pic>
      <p:sp>
        <p:nvSpPr>
          <p:cNvPr id="4" name="TextBox 3">
            <a:extLst>
              <a:ext uri="{FF2B5EF4-FFF2-40B4-BE49-F238E27FC236}">
                <a16:creationId xmlns:a16="http://schemas.microsoft.com/office/drawing/2014/main" id="{21EBB700-C938-2B41-7BA6-904BC9F167E8}"/>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843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35178" y="1051562"/>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49573" y="97455"/>
            <a:ext cx="8399418" cy="584775"/>
          </a:xfrm>
          <a:prstGeom prst="rect">
            <a:avLst/>
          </a:prstGeom>
          <a:no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err="1">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a:xfrm>
            <a:off x="772574" y="1415583"/>
            <a:ext cx="7729559" cy="450837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l">
              <a:buFont typeface="Wingdings" panose="05000000000000000000" pitchFamily="2" charset="2"/>
              <a:buNone/>
            </a:pPr>
            <a:r>
              <a:rPr lang="en-US" altLang="en-US" sz="2800">
                <a:latin typeface="Arial" panose="020B0604020202020204" pitchFamily="34" charset="0"/>
                <a:cs typeface="Arial" panose="020B0604020202020204" pitchFamily="34" charset="0"/>
              </a:rPr>
              <a:t>3. Bật tắt bếp đúng quy trình</a:t>
            </a:r>
          </a:p>
          <a:p>
            <a:pPr marL="514350" indent="-514350" algn="just">
              <a:buFont typeface="Wingdings" panose="05000000000000000000" pitchFamily="2" charset="2"/>
              <a:buNone/>
            </a:pPr>
            <a:endParaRPr lang="en-US" altLang="en-US" sz="2800">
              <a:latin typeface="Arial" panose="020B0604020202020204" pitchFamily="34" charset="0"/>
              <a:cs typeface="Arial" panose="020B0604020202020204" pitchFamily="34" charset="0"/>
            </a:endParaRPr>
          </a:p>
          <a:p>
            <a:pPr marL="514350" indent="-514350">
              <a:buFont typeface="Wingdings" panose="05000000000000000000" pitchFamily="2" charset="2"/>
              <a:buNone/>
            </a:pPr>
            <a:endParaRPr lang="en-US" altLang="en-US">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2488368" y="2221742"/>
            <a:ext cx="5710348" cy="3796665"/>
          </a:xfrm>
          <a:prstGeom prst="rect">
            <a:avLst/>
          </a:prstGeom>
        </p:spPr>
      </p:pic>
      <p:sp>
        <p:nvSpPr>
          <p:cNvPr id="3" name="TextBox 2">
            <a:extLst>
              <a:ext uri="{FF2B5EF4-FFF2-40B4-BE49-F238E27FC236}">
                <a16:creationId xmlns:a16="http://schemas.microsoft.com/office/drawing/2014/main" id="{266CF570-6385-A92D-DE95-FEB454A864C8}"/>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962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49573" y="97455"/>
            <a:ext cx="8399418" cy="584775"/>
          </a:xfrm>
          <a:prstGeom prst="rect">
            <a:avLst/>
          </a:prstGeom>
          <a:noFill/>
        </p:spPr>
        <p:txBody>
          <a:bodyPr wrap="square" rtlCol="0">
            <a:spAutoFit/>
          </a:bodyPr>
          <a:lstStyle/>
          <a:p>
            <a:pPr algn="ctr"/>
            <a:r>
              <a:rPr lang="en-US" altLang="en-US" sz="3200">
                <a:solidFill>
                  <a:schemeClr val="bg1"/>
                </a:solidFill>
                <a:latin typeface="Arial" panose="020B0604020202020204" pitchFamily="34" charset="0"/>
                <a:cs typeface="Arial" panose="020B0604020202020204" pitchFamily="34" charset="0"/>
              </a:rPr>
              <a:t>II.3. </a:t>
            </a:r>
            <a:r>
              <a:rPr lang="vi-VN" altLang="en-US" sz="3200">
                <a:solidFill>
                  <a:schemeClr val="bg1"/>
                </a:solidFill>
                <a:cs typeface="Arial" panose="020B0604020202020204" pitchFamily="34" charset="0"/>
              </a:rPr>
              <a:t>Các nguyên tắc an toàn </a:t>
            </a:r>
            <a:r>
              <a:rPr lang="en-US" altLang="en-US" sz="3200">
                <a:solidFill>
                  <a:schemeClr val="bg1"/>
                </a:solidFill>
                <a:cs typeface="Arial" panose="020B0604020202020204" pitchFamily="34" charset="0"/>
              </a:rPr>
              <a:t>khi</a:t>
            </a:r>
            <a:r>
              <a:rPr lang="vi-VN" altLang="en-US" sz="3200">
                <a:solidFill>
                  <a:schemeClr val="bg1"/>
                </a:solidFill>
                <a:cs typeface="Arial" panose="020B0604020202020204" pitchFamily="34" charset="0"/>
              </a:rPr>
              <a:t> sử dụng LPG</a:t>
            </a:r>
            <a:endParaRPr lang="en-US" sz="3200" b="1">
              <a:solidFill>
                <a:schemeClr val="bg1"/>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a:xfrm>
            <a:off x="609600" y="1517466"/>
            <a:ext cx="8229600" cy="4572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just">
              <a:buFont typeface="Wingdings" panose="05000000000000000000" pitchFamily="2" charset="2"/>
              <a:buNone/>
            </a:pPr>
            <a:r>
              <a:rPr lang="en-US" altLang="en-US" sz="2800">
                <a:latin typeface="Arial" panose="020B0604020202020204" pitchFamily="34" charset="0"/>
                <a:cs typeface="Arial" panose="020B0604020202020204" pitchFamily="34" charset="0"/>
              </a:rPr>
              <a:t>4. Để ý bếp gas trong suốt quá trình nấu nướng</a:t>
            </a:r>
          </a:p>
        </p:txBody>
      </p:sp>
      <p:pic>
        <p:nvPicPr>
          <p:cNvPr id="3" name="Picture 2"/>
          <p:cNvPicPr>
            <a:picLocks noChangeAspect="1"/>
          </p:cNvPicPr>
          <p:nvPr/>
        </p:nvPicPr>
        <p:blipFill>
          <a:blip r:embed="rId2"/>
          <a:stretch>
            <a:fillRect/>
          </a:stretch>
        </p:blipFill>
        <p:spPr>
          <a:xfrm>
            <a:off x="2004778" y="2372734"/>
            <a:ext cx="5505293" cy="3345230"/>
          </a:xfrm>
          <a:prstGeom prst="rect">
            <a:avLst/>
          </a:prstGeom>
        </p:spPr>
      </p:pic>
      <p:sp>
        <p:nvSpPr>
          <p:cNvPr id="2" name="TextBox 1">
            <a:extLst>
              <a:ext uri="{FF2B5EF4-FFF2-40B4-BE49-F238E27FC236}">
                <a16:creationId xmlns:a16="http://schemas.microsoft.com/office/drawing/2014/main" id="{00AE5FB1-6086-5015-ABF1-17D962957552}"/>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251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49573" y="97455"/>
            <a:ext cx="8399418" cy="584775"/>
          </a:xfrm>
          <a:prstGeom prst="rect">
            <a:avLst/>
          </a:prstGeom>
          <a:noFill/>
        </p:spPr>
        <p:txBody>
          <a:bodyPr wrap="square" rtlCol="0">
            <a:spAutoFit/>
          </a:bodyPr>
          <a:lstStyle/>
          <a:p>
            <a:pPr algn="ctr"/>
            <a:r>
              <a:rPr lang="en-US" altLang="en-US" sz="3200">
                <a:solidFill>
                  <a:schemeClr val="bg1"/>
                </a:solidFill>
                <a:latin typeface="Arial" panose="020B0604020202020204" pitchFamily="34" charset="0"/>
                <a:cs typeface="Arial" panose="020B0604020202020204" pitchFamily="34" charset="0"/>
              </a:rPr>
              <a:t>II.3. </a:t>
            </a:r>
            <a:r>
              <a:rPr lang="vi-VN" altLang="en-US" sz="3200">
                <a:solidFill>
                  <a:schemeClr val="bg1"/>
                </a:solidFill>
                <a:cs typeface="Arial" panose="020B0604020202020204" pitchFamily="34" charset="0"/>
              </a:rPr>
              <a:t>Các nguyên tắc an toàn </a:t>
            </a:r>
            <a:r>
              <a:rPr lang="en-US" altLang="en-US" sz="3200">
                <a:solidFill>
                  <a:schemeClr val="bg1"/>
                </a:solidFill>
                <a:cs typeface="Arial" panose="020B0604020202020204" pitchFamily="34" charset="0"/>
              </a:rPr>
              <a:t>khi</a:t>
            </a:r>
            <a:r>
              <a:rPr lang="vi-VN" altLang="en-US" sz="3200">
                <a:solidFill>
                  <a:schemeClr val="bg1"/>
                </a:solidFill>
                <a:cs typeface="Arial" panose="020B0604020202020204" pitchFamily="34" charset="0"/>
              </a:rPr>
              <a:t> sử dụng LPG</a:t>
            </a:r>
            <a:endParaRPr lang="en-US" sz="3200" b="1">
              <a:solidFill>
                <a:schemeClr val="bg1"/>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a:xfrm>
            <a:off x="609600" y="1517466"/>
            <a:ext cx="8229600" cy="4572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just">
              <a:buFont typeface="Wingdings" panose="05000000000000000000" pitchFamily="2" charset="2"/>
              <a:buNone/>
            </a:pPr>
            <a:r>
              <a:rPr lang="en-US" altLang="en-US" sz="2800">
                <a:latin typeface="Arial" panose="020B0604020202020204" pitchFamily="34" charset="0"/>
                <a:cs typeface="Arial" panose="020B0604020202020204" pitchFamily="34" charset="0"/>
              </a:rPr>
              <a:t>5. Vệ sinh bếp thường xuyên</a:t>
            </a:r>
          </a:p>
        </p:txBody>
      </p:sp>
      <p:pic>
        <p:nvPicPr>
          <p:cNvPr id="2" name="Picture 1"/>
          <p:cNvPicPr>
            <a:picLocks noChangeAspect="1"/>
          </p:cNvPicPr>
          <p:nvPr/>
        </p:nvPicPr>
        <p:blipFill>
          <a:blip r:embed="rId2"/>
          <a:stretch>
            <a:fillRect/>
          </a:stretch>
        </p:blipFill>
        <p:spPr>
          <a:xfrm>
            <a:off x="2158584" y="2269659"/>
            <a:ext cx="5164402" cy="3448305"/>
          </a:xfrm>
          <a:prstGeom prst="rect">
            <a:avLst/>
          </a:prstGeom>
        </p:spPr>
      </p:pic>
      <p:sp>
        <p:nvSpPr>
          <p:cNvPr id="3" name="TextBox 2">
            <a:extLst>
              <a:ext uri="{FF2B5EF4-FFF2-40B4-BE49-F238E27FC236}">
                <a16:creationId xmlns:a16="http://schemas.microsoft.com/office/drawing/2014/main" id="{358899DD-C70B-3CCD-39B2-8C895799631A}"/>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2209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49573" y="97455"/>
            <a:ext cx="8399418" cy="584775"/>
          </a:xfrm>
          <a:prstGeom prst="rect">
            <a:avLst/>
          </a:prstGeom>
          <a:noFill/>
        </p:spPr>
        <p:txBody>
          <a:bodyPr wrap="square" rtlCol="0">
            <a:spAutoFit/>
          </a:bodyPr>
          <a:lstStyle/>
          <a:p>
            <a:pPr algn="ctr"/>
            <a:r>
              <a:rPr lang="en-US" altLang="en-US" sz="3200">
                <a:solidFill>
                  <a:schemeClr val="bg1"/>
                </a:solidFill>
                <a:latin typeface="Arial" panose="020B0604020202020204" pitchFamily="34" charset="0"/>
                <a:cs typeface="Arial" panose="020B0604020202020204" pitchFamily="34" charset="0"/>
              </a:rPr>
              <a:t>II.3. </a:t>
            </a:r>
            <a:r>
              <a:rPr lang="vi-VN" altLang="en-US" sz="3200">
                <a:solidFill>
                  <a:schemeClr val="bg1"/>
                </a:solidFill>
                <a:cs typeface="Arial" panose="020B0604020202020204" pitchFamily="34" charset="0"/>
              </a:rPr>
              <a:t>Các nguyên tắc an toàn </a:t>
            </a:r>
            <a:r>
              <a:rPr lang="en-US" altLang="en-US" sz="3200">
                <a:solidFill>
                  <a:schemeClr val="bg1"/>
                </a:solidFill>
                <a:cs typeface="Arial" panose="020B0604020202020204" pitchFamily="34" charset="0"/>
              </a:rPr>
              <a:t>khi</a:t>
            </a:r>
            <a:r>
              <a:rPr lang="vi-VN" altLang="en-US" sz="3200">
                <a:solidFill>
                  <a:schemeClr val="bg1"/>
                </a:solidFill>
                <a:cs typeface="Arial" panose="020B0604020202020204" pitchFamily="34" charset="0"/>
              </a:rPr>
              <a:t> sử dụng LPG</a:t>
            </a:r>
            <a:endParaRPr lang="en-US" sz="3200" b="1">
              <a:solidFill>
                <a:schemeClr val="bg1"/>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a:xfrm>
            <a:off x="609600" y="1582781"/>
            <a:ext cx="8229600" cy="4572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just">
              <a:buFont typeface="Wingdings" panose="05000000000000000000" pitchFamily="2" charset="2"/>
              <a:buNone/>
            </a:pPr>
            <a:r>
              <a:rPr lang="en-US" altLang="en-US" sz="2800">
                <a:latin typeface="Arial" panose="020B0604020202020204" pitchFamily="34" charset="0"/>
                <a:cs typeface="Arial" panose="020B0604020202020204" pitchFamily="34" charset="0"/>
              </a:rPr>
              <a:t>6. Định kì kiểm tra bảo dưỡng các thiết bị phụ trợ</a:t>
            </a:r>
          </a:p>
        </p:txBody>
      </p:sp>
      <p:pic>
        <p:nvPicPr>
          <p:cNvPr id="2" name="Picture 1"/>
          <p:cNvPicPr>
            <a:picLocks noChangeAspect="1"/>
          </p:cNvPicPr>
          <p:nvPr/>
        </p:nvPicPr>
        <p:blipFill>
          <a:blip r:embed="rId2"/>
          <a:stretch>
            <a:fillRect/>
          </a:stretch>
        </p:blipFill>
        <p:spPr>
          <a:xfrm>
            <a:off x="4702222" y="2416629"/>
            <a:ext cx="4023768" cy="3605044"/>
          </a:xfrm>
          <a:prstGeom prst="rect">
            <a:avLst/>
          </a:prstGeom>
        </p:spPr>
      </p:pic>
      <p:sp>
        <p:nvSpPr>
          <p:cNvPr id="3" name="TextBox 2"/>
          <p:cNvSpPr txBox="1"/>
          <p:nvPr/>
        </p:nvSpPr>
        <p:spPr>
          <a:xfrm>
            <a:off x="992114" y="2601842"/>
            <a:ext cx="3327594" cy="2677656"/>
          </a:xfrm>
          <a:prstGeom prst="rect">
            <a:avLst/>
          </a:prstGeom>
          <a:noFill/>
        </p:spPr>
        <p:txBody>
          <a:bodyPr wrap="square" rtlCol="0">
            <a:spAutoFit/>
          </a:bodyPr>
          <a:lstStyle/>
          <a:p>
            <a:pPr lvl="0">
              <a:buNone/>
            </a:pPr>
            <a:r>
              <a:rPr lang="en-US" sz="2400">
                <a:solidFill>
                  <a:srgbClr val="002060"/>
                </a:solidFill>
                <a:latin typeface="Arial" panose="020B0604020202020204" pitchFamily="34" charset="0"/>
                <a:cs typeface="Arial" panose="020B0604020202020204" pitchFamily="34" charset="0"/>
              </a:rPr>
              <a:t> 6 tháng - 1 năm/1 lần kiểm tra bếp, bình gas, dây dẫn gas và cả van khóa.</a:t>
            </a:r>
          </a:p>
          <a:p>
            <a:pPr lvl="0">
              <a:buNone/>
            </a:pPr>
            <a:r>
              <a:rPr lang="en-US" sz="2400">
                <a:solidFill>
                  <a:srgbClr val="002060"/>
                </a:solidFill>
                <a:latin typeface="Arial" panose="020B0604020202020204" pitchFamily="34" charset="0"/>
                <a:cs typeface="Arial" panose="020B0604020202020204" pitchFamily="34" charset="0"/>
              </a:rPr>
              <a:t>2 - 3 năm thay mới ống dẫn gas và 5 năm thay mới van điều áp.</a:t>
            </a:r>
          </a:p>
        </p:txBody>
      </p:sp>
      <p:sp>
        <p:nvSpPr>
          <p:cNvPr id="4" name="TextBox 3">
            <a:extLst>
              <a:ext uri="{FF2B5EF4-FFF2-40B4-BE49-F238E27FC236}">
                <a16:creationId xmlns:a16="http://schemas.microsoft.com/office/drawing/2014/main" id="{8335B66A-2EBE-4AD0-5C8E-1BD7777D47EC}"/>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184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49573" y="97455"/>
            <a:ext cx="8399418" cy="584775"/>
          </a:xfrm>
          <a:prstGeom prst="rect">
            <a:avLst/>
          </a:prstGeom>
          <a:noFill/>
        </p:spPr>
        <p:txBody>
          <a:bodyPr wrap="square" rtlCol="0">
            <a:spAutoFit/>
          </a:bodyPr>
          <a:lstStyle/>
          <a:p>
            <a:pPr algn="ctr"/>
            <a:r>
              <a:rPr lang="en-US" altLang="en-US" sz="3200">
                <a:solidFill>
                  <a:schemeClr val="bg1"/>
                </a:solidFill>
                <a:latin typeface="Arial" panose="020B0604020202020204" pitchFamily="34" charset="0"/>
                <a:cs typeface="Arial" panose="020B0604020202020204" pitchFamily="34" charset="0"/>
              </a:rPr>
              <a:t>II.3. </a:t>
            </a:r>
            <a:r>
              <a:rPr lang="vi-VN" altLang="en-US" sz="3200">
                <a:solidFill>
                  <a:schemeClr val="bg1"/>
                </a:solidFill>
                <a:cs typeface="Arial" panose="020B0604020202020204" pitchFamily="34" charset="0"/>
              </a:rPr>
              <a:t>Các nguyên tắc an toàn </a:t>
            </a:r>
            <a:r>
              <a:rPr lang="en-US" altLang="en-US" sz="3200">
                <a:solidFill>
                  <a:schemeClr val="bg1"/>
                </a:solidFill>
                <a:cs typeface="Arial" panose="020B0604020202020204" pitchFamily="34" charset="0"/>
              </a:rPr>
              <a:t>khi</a:t>
            </a:r>
            <a:r>
              <a:rPr lang="vi-VN" altLang="en-US" sz="3200">
                <a:solidFill>
                  <a:schemeClr val="bg1"/>
                </a:solidFill>
                <a:cs typeface="Arial" panose="020B0604020202020204" pitchFamily="34" charset="0"/>
              </a:rPr>
              <a:t> sử dụng LPG</a:t>
            </a:r>
            <a:endParaRPr lang="en-US" sz="3200" b="1">
              <a:solidFill>
                <a:schemeClr val="bg1"/>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a:xfrm>
            <a:off x="609600" y="1517466"/>
            <a:ext cx="8229600" cy="4572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just">
              <a:buFont typeface="Wingdings" panose="05000000000000000000" pitchFamily="2" charset="2"/>
              <a:buNone/>
            </a:pPr>
            <a:r>
              <a:rPr lang="en-US" altLang="en-US" sz="2800">
                <a:latin typeface="Arial" panose="020B0604020202020204" pitchFamily="34" charset="0"/>
                <a:cs typeface="Arial" panose="020B0604020202020204" pitchFamily="34" charset="0"/>
              </a:rPr>
              <a:t>7. Không để trẻ em lại gần hay chơi gần bếp gas</a:t>
            </a:r>
          </a:p>
        </p:txBody>
      </p:sp>
      <p:pic>
        <p:nvPicPr>
          <p:cNvPr id="3" name="Picture 2"/>
          <p:cNvPicPr>
            <a:picLocks noChangeAspect="1"/>
          </p:cNvPicPr>
          <p:nvPr/>
        </p:nvPicPr>
        <p:blipFill>
          <a:blip r:embed="rId2"/>
          <a:stretch>
            <a:fillRect/>
          </a:stretch>
        </p:blipFill>
        <p:spPr>
          <a:xfrm>
            <a:off x="1966971" y="2181501"/>
            <a:ext cx="5603810" cy="3729081"/>
          </a:xfrm>
          <a:prstGeom prst="rect">
            <a:avLst/>
          </a:prstGeom>
        </p:spPr>
      </p:pic>
      <p:sp>
        <p:nvSpPr>
          <p:cNvPr id="2" name="TextBox 1">
            <a:extLst>
              <a:ext uri="{FF2B5EF4-FFF2-40B4-BE49-F238E27FC236}">
                <a16:creationId xmlns:a16="http://schemas.microsoft.com/office/drawing/2014/main" id="{E77CFB1A-ECE4-2ACA-F811-B0A7160CF506}"/>
              </a:ext>
            </a:extLst>
          </p:cNvPr>
          <p:cNvSpPr txBox="1"/>
          <p:nvPr/>
        </p:nvSpPr>
        <p:spPr>
          <a:xfrm>
            <a:off x="549573" y="97455"/>
            <a:ext cx="8399418" cy="1077218"/>
          </a:xfrm>
          <a:prstGeom prst="rect">
            <a:avLst/>
          </a:prstGeom>
          <a:solidFill>
            <a:srgbClr val="00B050"/>
          </a:solidFill>
        </p:spPr>
        <p:txBody>
          <a:bodyPr wrap="square" rtlCol="0">
            <a:spAutoFit/>
          </a:bodyPr>
          <a:lstStyle/>
          <a:p>
            <a:pPr algn="ctr"/>
            <a:r>
              <a:rPr lang="en-US" altLang="en-US" sz="3200" dirty="0">
                <a:solidFill>
                  <a:schemeClr val="bg1"/>
                </a:solidFill>
                <a:latin typeface="Arial" panose="020B0604020202020204" pitchFamily="34" charset="0"/>
                <a:cs typeface="Arial" panose="020B0604020202020204" pitchFamily="34" charset="0"/>
              </a:rPr>
              <a:t>II.3. </a:t>
            </a:r>
            <a:r>
              <a:rPr lang="vi-VN" altLang="en-US" sz="3200" dirty="0">
                <a:solidFill>
                  <a:schemeClr val="bg1"/>
                </a:solidFill>
                <a:cs typeface="Arial" panose="020B0604020202020204" pitchFamily="34" charset="0"/>
              </a:rPr>
              <a:t>CÁC NGUYÊN TẮC AN TOÀN </a:t>
            </a:r>
            <a:r>
              <a:rPr lang="en-US" altLang="en-US" sz="3200" dirty="0">
                <a:solidFill>
                  <a:schemeClr val="bg1"/>
                </a:solidFill>
                <a:cs typeface="Arial" panose="020B0604020202020204" pitchFamily="34" charset="0"/>
              </a:rPr>
              <a:t>KHI</a:t>
            </a:r>
            <a:r>
              <a:rPr lang="vi-VN" altLang="en-US" sz="3200" dirty="0">
                <a:solidFill>
                  <a:schemeClr val="bg1"/>
                </a:solidFill>
                <a:cs typeface="Arial" panose="020B0604020202020204" pitchFamily="34" charset="0"/>
              </a:rPr>
              <a:t> </a:t>
            </a:r>
          </a:p>
          <a:p>
            <a:pPr algn="ctr"/>
            <a:r>
              <a:rPr lang="vi-VN" altLang="en-US" sz="3200" dirty="0">
                <a:solidFill>
                  <a:schemeClr val="bg1"/>
                </a:solidFill>
                <a:cs typeface="Arial" panose="020B0604020202020204" pitchFamily="34" charset="0"/>
              </a:rPr>
              <a:t>SỬ DỤNG LPG</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418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611" y="683075"/>
            <a:ext cx="8612778" cy="1261884"/>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III.</a:t>
            </a:r>
          </a:p>
          <a:p>
            <a:pPr algn="ctr"/>
            <a:r>
              <a:rPr lang="vi-VN" altLang="en-US" sz="3600" b="1" dirty="0">
                <a:solidFill>
                  <a:schemeClr val="bg1"/>
                </a:solidFill>
                <a:cs typeface="Arial" panose="020B0604020202020204" pitchFamily="34" charset="0"/>
              </a:rPr>
              <a:t>Quy định về an toàn cửa hàng LPG</a:t>
            </a:r>
            <a:endParaRPr lang="en-US" altLang="en-US" sz="3600" b="1" dirty="0">
              <a:solidFill>
                <a:schemeClr val="bg1"/>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stretch>
            <a:fillRect/>
          </a:stretch>
        </p:blipFill>
        <p:spPr>
          <a:xfrm>
            <a:off x="1533681" y="2434341"/>
            <a:ext cx="6286500" cy="3848100"/>
          </a:xfrm>
          <a:prstGeom prst="rect">
            <a:avLst/>
          </a:prstGeom>
        </p:spPr>
      </p:pic>
    </p:spTree>
    <p:extLst>
      <p:ext uri="{BB962C8B-B14F-4D97-AF65-F5344CB8AC3E}">
        <p14:creationId xmlns:p14="http://schemas.microsoft.com/office/powerpoint/2010/main" val="2390349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3162699138"/>
              </p:ext>
            </p:extLst>
          </p:nvPr>
        </p:nvGraphicFramePr>
        <p:xfrm>
          <a:off x="624902" y="1784691"/>
          <a:ext cx="8182214"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17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81FBBBB5-7361-4F7F-819F-8CF6010C90DD}" type="slidenum">
              <a:rPr lang="en-US" altLang="en-US" sz="1200" smtClean="0"/>
              <a:pPr>
                <a:spcBef>
                  <a:spcPct val="0"/>
                </a:spcBef>
                <a:buClrTx/>
                <a:buSzTx/>
                <a:buFontTx/>
                <a:buNone/>
              </a:pPr>
              <a:t>5</a:t>
            </a:fld>
            <a:endParaRPr lang="en-US" altLang="en-US" sz="1200"/>
          </a:p>
        </p:txBody>
      </p:sp>
      <p:sp>
        <p:nvSpPr>
          <p:cNvPr id="6" name="Title 1">
            <a:extLst>
              <a:ext uri="{FF2B5EF4-FFF2-40B4-BE49-F238E27FC236}">
                <a16:creationId xmlns:a16="http://schemas.microsoft.com/office/drawing/2014/main" id="{CDA1AD39-4F2D-CD74-F6C0-70A9583A2BEF}"/>
              </a:ext>
            </a:extLst>
          </p:cNvPr>
          <p:cNvSpPr>
            <a:spLocks noGrp="1"/>
          </p:cNvSpPr>
          <p:nvPr>
            <p:ph type="title"/>
          </p:nvPr>
        </p:nvSpPr>
        <p:spPr>
          <a:xfrm>
            <a:off x="628650" y="365126"/>
            <a:ext cx="7886700" cy="1325563"/>
          </a:xfrm>
        </p:spPr>
        <p:txBody>
          <a:bodyPr/>
          <a:lstStyle/>
          <a:p>
            <a:pPr algn="ctr"/>
            <a:r>
              <a:rPr lang="en-US" altLang="en-US" sz="3200" b="1" dirty="0">
                <a:solidFill>
                  <a:srgbClr val="FF0000"/>
                </a:solidFill>
                <a:latin typeface="Arial" panose="020B0604020202020204" pitchFamily="34" charset="0"/>
                <a:cs typeface="Arial" panose="020B0604020202020204" pitchFamily="34" charset="0"/>
              </a:rPr>
              <a:t>I. CÁC QUY ĐỊNH CỦA PHÁP LUẬT</a:t>
            </a:r>
          </a:p>
        </p:txBody>
      </p:sp>
      <p:sp>
        <p:nvSpPr>
          <p:cNvPr id="2" name="Date Placeholder 1">
            <a:extLst>
              <a:ext uri="{FF2B5EF4-FFF2-40B4-BE49-F238E27FC236}">
                <a16:creationId xmlns:a16="http://schemas.microsoft.com/office/drawing/2014/main" id="{F9DAF828-8ACC-D351-DA22-B1B45AE7DDA7}"/>
              </a:ext>
            </a:extLst>
          </p:cNvPr>
          <p:cNvSpPr>
            <a:spLocks noGrp="1"/>
          </p:cNvSpPr>
          <p:nvPr>
            <p:ph type="dt" sz="half" idx="10"/>
          </p:nvPr>
        </p:nvSpPr>
        <p:spPr/>
        <p:txBody>
          <a:bodyPr/>
          <a:lstStyle/>
          <a:p>
            <a:fld id="{3A2B49BC-E8EC-8E45-87C3-4103DA10A77B}" type="datetimeyyyy">
              <a:rPr lang="en-US" smtClean="0"/>
              <a:t>2026</a:t>
            </a:fld>
            <a:endParaRPr lang="en-US"/>
          </a:p>
        </p:txBody>
      </p:sp>
    </p:spTree>
    <p:extLst>
      <p:ext uri="{BB962C8B-B14F-4D97-AF65-F5344CB8AC3E}">
        <p14:creationId xmlns:p14="http://schemas.microsoft.com/office/powerpoint/2010/main" val="21727298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34715" y="1813810"/>
            <a:ext cx="8319542" cy="4601980"/>
          </a:xfrm>
          <a:solidFill>
            <a:schemeClr val="bg1"/>
          </a:solidFill>
        </p:spPr>
        <p:txBody>
          <a:bodyPr>
            <a:noAutofit/>
          </a:bodyPr>
          <a:lstStyle/>
          <a:p>
            <a:pPr algn="just">
              <a:buNone/>
            </a:pPr>
            <a:r>
              <a:rPr lang="en-US" sz="3200" b="1">
                <a:solidFill>
                  <a:srgbClr val="FF0000"/>
                </a:solidFill>
                <a:latin typeface="Times New Roman" pitchFamily="18" charset="0"/>
                <a:cs typeface="Times New Roman" pitchFamily="18" charset="0"/>
              </a:rPr>
              <a:t>Mục tiêu </a:t>
            </a:r>
            <a:r>
              <a:rPr lang="en-US" sz="3200" b="1">
                <a:solidFill>
                  <a:schemeClr val="bg1"/>
                </a:solidFill>
                <a:latin typeface="Times New Roman" pitchFamily="18" charset="0"/>
                <a:cs typeface="Times New Roman" pitchFamily="18" charset="0"/>
              </a:rPr>
              <a:t>tiêu</a:t>
            </a:r>
          </a:p>
          <a:p>
            <a:pPr marL="457200" indent="-457200"/>
            <a:r>
              <a:rPr lang="en-US" sz="3200">
                <a:latin typeface="Times New Roman" pitchFamily="18" charset="0"/>
                <a:cs typeface="Times New Roman" pitchFamily="18" charset="0"/>
              </a:rPr>
              <a:t>Hiểu được qui định của pháp luật về an toàn đối với cửa hàng LPG.</a:t>
            </a:r>
          </a:p>
          <a:p>
            <a:pPr marL="457200" indent="-457200"/>
            <a:r>
              <a:rPr lang="en-US" sz="3200">
                <a:latin typeface="Times New Roman" pitchFamily="18" charset="0"/>
                <a:cs typeface="Times New Roman" pitchFamily="18" charset="0"/>
              </a:rPr>
              <a:t>Vận dụng được kiến thức đã học liên quan đến vấn đề an toàn vào thực tiễn quá trình kinh doanh tại cửa hàng.</a:t>
            </a:r>
          </a:p>
          <a:p>
            <a:pPr marL="457200" indent="-457200"/>
            <a:r>
              <a:rPr lang="en-US" sz="3200">
                <a:latin typeface="Times New Roman" pitchFamily="18" charset="0"/>
                <a:cs typeface="Times New Roman" pitchFamily="18" charset="0"/>
              </a:rPr>
              <a:t>Cẩn thận; tỷ mỷ chính xác; vì an tòa của chính mình, của doanh nghiệp và xã hội</a:t>
            </a:r>
          </a:p>
          <a:p>
            <a:pPr algn="just">
              <a:buNone/>
            </a:pPr>
            <a:endParaRPr lang="en-US" sz="3200" b="1" dirty="0">
              <a:solidFill>
                <a:schemeClr val="bg1"/>
              </a:solidFill>
              <a:latin typeface="Times New Roman" pitchFamily="18" charset="0"/>
              <a:cs typeface="Times New Roman" pitchFamily="18" charset="0"/>
            </a:endParaRPr>
          </a:p>
        </p:txBody>
      </p:sp>
      <p:sp>
        <p:nvSpPr>
          <p:cNvPr id="7" name="Rectangle 6"/>
          <p:cNvSpPr/>
          <p:nvPr/>
        </p:nvSpPr>
        <p:spPr>
          <a:xfrm>
            <a:off x="265611" y="683075"/>
            <a:ext cx="8612778" cy="707886"/>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III. </a:t>
            </a:r>
          </a:p>
        </p:txBody>
      </p:sp>
    </p:spTree>
    <p:extLst>
      <p:ext uri="{BB962C8B-B14F-4D97-AF65-F5344CB8AC3E}">
        <p14:creationId xmlns:p14="http://schemas.microsoft.com/office/powerpoint/2010/main" val="15863424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878469" y="1410788"/>
            <a:ext cx="7808331" cy="1969770"/>
          </a:xfrm>
          <a:prstGeom prst="rect">
            <a:avLst/>
          </a:prstGeom>
          <a:noFill/>
        </p:spPr>
        <p:txBody>
          <a:bodyPr wrap="square" rtlCol="0">
            <a:spAutoFit/>
          </a:bodyPr>
          <a:lstStyle/>
          <a:p>
            <a:pPr>
              <a:lnSpc>
                <a:spcPct val="150000"/>
              </a:lnSpc>
              <a:buClr>
                <a:schemeClr val="accent3"/>
              </a:buClr>
              <a:defRPr/>
            </a:pPr>
            <a:r>
              <a:rPr lang="en-US" sz="2800" dirty="0">
                <a:solidFill>
                  <a:srgbClr val="FF0000"/>
                </a:solidFill>
                <a:latin typeface="Arial" pitchFamily="34" charset="0"/>
                <a:cs typeface="Arial" pitchFamily="34" charset="0"/>
              </a:rPr>
              <a:t>1. </a:t>
            </a:r>
            <a:r>
              <a:rPr lang="en-US" sz="2800" dirty="0" err="1">
                <a:solidFill>
                  <a:srgbClr val="FF0000"/>
                </a:solidFill>
                <a:latin typeface="Arial" pitchFamily="34" charset="0"/>
                <a:cs typeface="Arial" pitchFamily="34" charset="0"/>
              </a:rPr>
              <a:t>Yêu</a:t>
            </a:r>
            <a:r>
              <a:rPr lang="en-US" sz="2800" dirty="0">
                <a:solidFill>
                  <a:srgbClr val="FF0000"/>
                </a:solidFill>
                <a:latin typeface="Arial" pitchFamily="34" charset="0"/>
                <a:cs typeface="Arial" pitchFamily="34" charset="0"/>
              </a:rPr>
              <a:t> </a:t>
            </a:r>
            <a:r>
              <a:rPr lang="en-US" sz="2800" dirty="0" err="1">
                <a:solidFill>
                  <a:srgbClr val="FF0000"/>
                </a:solidFill>
                <a:latin typeface="Arial" pitchFamily="34" charset="0"/>
                <a:cs typeface="Arial" pitchFamily="34" charset="0"/>
              </a:rPr>
              <a:t>cầu</a:t>
            </a:r>
            <a:r>
              <a:rPr lang="en-US" sz="2800" dirty="0">
                <a:solidFill>
                  <a:srgbClr val="FF0000"/>
                </a:solidFill>
                <a:latin typeface="Arial" pitchFamily="34" charset="0"/>
                <a:cs typeface="Arial" pitchFamily="34" charset="0"/>
              </a:rPr>
              <a:t> </a:t>
            </a:r>
            <a:r>
              <a:rPr lang="en-US" sz="2800" dirty="0" err="1">
                <a:solidFill>
                  <a:srgbClr val="FF0000"/>
                </a:solidFill>
                <a:latin typeface="Arial" pitchFamily="34" charset="0"/>
                <a:cs typeface="Arial" pitchFamily="34" charset="0"/>
              </a:rPr>
              <a:t>chung</a:t>
            </a:r>
            <a:r>
              <a:rPr lang="en-US" sz="2800" dirty="0">
                <a:solidFill>
                  <a:srgbClr val="FF0000"/>
                </a:solidFill>
                <a:latin typeface="Arial" pitchFamily="34" charset="0"/>
                <a:cs typeface="Arial" pitchFamily="34" charset="0"/>
              </a:rPr>
              <a:t>:</a:t>
            </a:r>
          </a:p>
          <a:p>
            <a:pPr marL="365760" indent="-256032" algn="just">
              <a:buClr>
                <a:schemeClr val="accent3"/>
              </a:buClr>
              <a:buFont typeface="Georgia"/>
              <a:buChar char="•"/>
              <a:defRPr/>
            </a:pPr>
            <a:r>
              <a:rPr lang="en-US" sz="2200" dirty="0" err="1">
                <a:latin typeface="Arial" pitchFamily="34" charset="0"/>
                <a:cs typeface="Arial" pitchFamily="34" charset="0"/>
              </a:rPr>
              <a:t>Việc</a:t>
            </a:r>
            <a:r>
              <a:rPr lang="en-US" sz="2200" dirty="0">
                <a:latin typeface="Arial" pitchFamily="34" charset="0"/>
                <a:cs typeface="Arial" pitchFamily="34" charset="0"/>
              </a:rPr>
              <a:t> </a:t>
            </a:r>
            <a:r>
              <a:rPr lang="en-US" sz="2200" dirty="0" err="1">
                <a:latin typeface="Arial" pitchFamily="34" charset="0"/>
                <a:cs typeface="Arial" pitchFamily="34" charset="0"/>
              </a:rPr>
              <a:t>thiết</a:t>
            </a:r>
            <a:r>
              <a:rPr lang="en-US" sz="2200" dirty="0">
                <a:latin typeface="Arial" pitchFamily="34" charset="0"/>
                <a:cs typeface="Arial" pitchFamily="34" charset="0"/>
              </a:rPr>
              <a:t> </a:t>
            </a:r>
            <a:r>
              <a:rPr lang="en-US" sz="2200" dirty="0" err="1">
                <a:latin typeface="Arial" pitchFamily="34" charset="0"/>
                <a:cs typeface="Arial" pitchFamily="34" charset="0"/>
              </a:rPr>
              <a:t>kế</a:t>
            </a:r>
            <a:r>
              <a:rPr lang="en-US" sz="2200" dirty="0">
                <a:latin typeface="Arial" pitchFamily="34" charset="0"/>
                <a:cs typeface="Arial" pitchFamily="34" charset="0"/>
              </a:rPr>
              <a:t> </a:t>
            </a:r>
            <a:r>
              <a:rPr lang="en-US" sz="2200" dirty="0" err="1">
                <a:latin typeface="Arial" pitchFamily="34" charset="0"/>
                <a:cs typeface="Arial" pitchFamily="34" charset="0"/>
              </a:rPr>
              <a:t>cửa</a:t>
            </a:r>
            <a:r>
              <a:rPr lang="en-US" sz="2200" dirty="0">
                <a:latin typeface="Arial" pitchFamily="34" charset="0"/>
                <a:cs typeface="Arial" pitchFamily="34" charset="0"/>
              </a:rPr>
              <a:t> </a:t>
            </a:r>
            <a:r>
              <a:rPr lang="en-US" sz="2200" dirty="0" err="1">
                <a:latin typeface="Arial" pitchFamily="34" charset="0"/>
                <a:cs typeface="Arial" pitchFamily="34" charset="0"/>
              </a:rPr>
              <a:t>hàng</a:t>
            </a:r>
            <a:r>
              <a:rPr lang="en-US" sz="2200" dirty="0">
                <a:latin typeface="Arial" pitchFamily="34" charset="0"/>
                <a:cs typeface="Arial" pitchFamily="34" charset="0"/>
              </a:rPr>
              <a:t> </a:t>
            </a:r>
            <a:r>
              <a:rPr lang="en-US" sz="2200" dirty="0" err="1">
                <a:latin typeface="Arial" pitchFamily="34" charset="0"/>
                <a:cs typeface="Arial" pitchFamily="34" charset="0"/>
              </a:rPr>
              <a:t>phải</a:t>
            </a:r>
            <a:r>
              <a:rPr lang="en-US" sz="2200" dirty="0">
                <a:latin typeface="Arial" pitchFamily="34" charset="0"/>
                <a:cs typeface="Arial" pitchFamily="34" charset="0"/>
              </a:rPr>
              <a:t> </a:t>
            </a:r>
            <a:r>
              <a:rPr lang="en-US" sz="2200" dirty="0" err="1">
                <a:latin typeface="Arial" pitchFamily="34" charset="0"/>
                <a:cs typeface="Arial" pitchFamily="34" charset="0"/>
              </a:rPr>
              <a:t>được</a:t>
            </a:r>
            <a:r>
              <a:rPr lang="en-US" sz="2200" dirty="0">
                <a:latin typeface="Arial" pitchFamily="34" charset="0"/>
                <a:cs typeface="Arial" pitchFamily="34" charset="0"/>
              </a:rPr>
              <a:t> </a:t>
            </a:r>
            <a:r>
              <a:rPr lang="en-US" sz="2200" dirty="0" err="1">
                <a:latin typeface="Arial" pitchFamily="34" charset="0"/>
                <a:cs typeface="Arial" pitchFamily="34" charset="0"/>
              </a:rPr>
              <a:t>cơ</a:t>
            </a:r>
            <a:r>
              <a:rPr lang="en-US" sz="2200" dirty="0">
                <a:latin typeface="Arial" pitchFamily="34" charset="0"/>
                <a:cs typeface="Arial" pitchFamily="34" charset="0"/>
              </a:rPr>
              <a:t> </a:t>
            </a:r>
            <a:r>
              <a:rPr lang="en-US" sz="2200" dirty="0" err="1">
                <a:latin typeface="Arial" pitchFamily="34" charset="0"/>
                <a:cs typeface="Arial" pitchFamily="34" charset="0"/>
              </a:rPr>
              <a:t>quan</a:t>
            </a:r>
            <a:r>
              <a:rPr lang="en-US" sz="2200" dirty="0">
                <a:latin typeface="Arial" pitchFamily="34" charset="0"/>
                <a:cs typeface="Arial" pitchFamily="34" charset="0"/>
              </a:rPr>
              <a:t> </a:t>
            </a:r>
            <a:r>
              <a:rPr lang="en-US" sz="2200" dirty="0" err="1">
                <a:latin typeface="Arial" pitchFamily="34" charset="0"/>
                <a:cs typeface="Arial" pitchFamily="34" charset="0"/>
              </a:rPr>
              <a:t>có</a:t>
            </a:r>
            <a:r>
              <a:rPr lang="en-US" sz="2200" dirty="0">
                <a:latin typeface="Arial" pitchFamily="34" charset="0"/>
                <a:cs typeface="Arial" pitchFamily="34" charset="0"/>
              </a:rPr>
              <a:t> </a:t>
            </a:r>
            <a:r>
              <a:rPr lang="en-US" sz="2200" dirty="0" err="1">
                <a:latin typeface="Arial" pitchFamily="34" charset="0"/>
                <a:cs typeface="Arial" pitchFamily="34" charset="0"/>
              </a:rPr>
              <a:t>thẩm</a:t>
            </a:r>
            <a:r>
              <a:rPr lang="en-US" sz="2200" dirty="0">
                <a:latin typeface="Arial" pitchFamily="34" charset="0"/>
                <a:cs typeface="Arial" pitchFamily="34" charset="0"/>
              </a:rPr>
              <a:t> </a:t>
            </a:r>
            <a:r>
              <a:rPr lang="en-US" sz="2200" dirty="0" err="1">
                <a:latin typeface="Arial" pitchFamily="34" charset="0"/>
                <a:cs typeface="Arial" pitchFamily="34" charset="0"/>
              </a:rPr>
              <a:t>quyền</a:t>
            </a:r>
            <a:r>
              <a:rPr lang="en-US" sz="2200" dirty="0">
                <a:latin typeface="Arial" pitchFamily="34" charset="0"/>
                <a:cs typeface="Arial" pitchFamily="34" charset="0"/>
              </a:rPr>
              <a:t> </a:t>
            </a:r>
            <a:r>
              <a:rPr lang="en-US" sz="2200" dirty="0" err="1">
                <a:latin typeface="Arial" pitchFamily="34" charset="0"/>
                <a:cs typeface="Arial" pitchFamily="34" charset="0"/>
              </a:rPr>
              <a:t>thẩm</a:t>
            </a:r>
            <a:r>
              <a:rPr lang="en-US" sz="2200" dirty="0">
                <a:latin typeface="Arial" pitchFamily="34" charset="0"/>
                <a:cs typeface="Arial" pitchFamily="34" charset="0"/>
              </a:rPr>
              <a:t> </a:t>
            </a:r>
            <a:r>
              <a:rPr lang="en-US" sz="2200" dirty="0" err="1">
                <a:latin typeface="Arial" pitchFamily="34" charset="0"/>
                <a:cs typeface="Arial" pitchFamily="34" charset="0"/>
              </a:rPr>
              <a:t>duyệt</a:t>
            </a:r>
            <a:r>
              <a:rPr lang="en-US" sz="2200" dirty="0">
                <a:latin typeface="Arial" pitchFamily="34" charset="0"/>
                <a:cs typeface="Arial" pitchFamily="34" charset="0"/>
              </a:rPr>
              <a:t> </a:t>
            </a:r>
            <a:r>
              <a:rPr lang="en-US" sz="2200" dirty="0" err="1">
                <a:latin typeface="Arial" pitchFamily="34" charset="0"/>
                <a:cs typeface="Arial" pitchFamily="34" charset="0"/>
              </a:rPr>
              <a:t>về</a:t>
            </a:r>
            <a:r>
              <a:rPr lang="en-US" sz="2200" dirty="0">
                <a:latin typeface="Arial" pitchFamily="34" charset="0"/>
                <a:cs typeface="Arial" pitchFamily="34" charset="0"/>
              </a:rPr>
              <a:t> PCCC.</a:t>
            </a:r>
          </a:p>
          <a:p>
            <a:pPr>
              <a:lnSpc>
                <a:spcPct val="150000"/>
              </a:lnSpc>
            </a:pPr>
            <a:endParaRPr lang="en-US" sz="2400" dirty="0"/>
          </a:p>
        </p:txBody>
      </p:sp>
      <p:pic>
        <p:nvPicPr>
          <p:cNvPr id="4" name="Picture 3"/>
          <p:cNvPicPr>
            <a:picLocks noChangeAspect="1"/>
          </p:cNvPicPr>
          <p:nvPr/>
        </p:nvPicPr>
        <p:blipFill>
          <a:blip r:embed="rId2"/>
          <a:stretch>
            <a:fillRect/>
          </a:stretch>
        </p:blipFill>
        <p:spPr>
          <a:xfrm>
            <a:off x="3149940" y="3144093"/>
            <a:ext cx="5115591" cy="3466610"/>
          </a:xfrm>
          <a:prstGeom prst="rect">
            <a:avLst/>
          </a:prstGeom>
        </p:spPr>
      </p:pic>
      <p:sp>
        <p:nvSpPr>
          <p:cNvPr id="3" name="Title 1">
            <a:extLst>
              <a:ext uri="{FF2B5EF4-FFF2-40B4-BE49-F238E27FC236}">
                <a16:creationId xmlns:a16="http://schemas.microsoft.com/office/drawing/2014/main" id="{931DF6F1-936E-CCAC-7E9B-9A4B5B761993}"/>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36794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78469" y="1410788"/>
            <a:ext cx="7808331" cy="2769989"/>
          </a:xfrm>
          <a:prstGeom prst="rect">
            <a:avLst/>
          </a:prstGeom>
          <a:noFill/>
        </p:spPr>
        <p:txBody>
          <a:bodyPr wrap="square" rtlCol="0">
            <a:spAutoFit/>
          </a:bodyPr>
          <a:lstStyle/>
          <a:p>
            <a:pPr>
              <a:lnSpc>
                <a:spcPct val="150000"/>
              </a:lnSpc>
              <a:buClr>
                <a:schemeClr val="accent3"/>
              </a:buClr>
              <a:defRPr/>
            </a:pPr>
            <a:r>
              <a:rPr lang="en-US" sz="2800">
                <a:solidFill>
                  <a:srgbClr val="FF0000"/>
                </a:solidFill>
                <a:latin typeface="Arial" pitchFamily="34" charset="0"/>
                <a:cs typeface="Arial" pitchFamily="34" charset="0"/>
              </a:rPr>
              <a:t>1. Yêu cầu chung:</a:t>
            </a:r>
          </a:p>
          <a:p>
            <a:pPr marL="365760" indent="-256032" algn="just">
              <a:buClr>
                <a:schemeClr val="accent3"/>
              </a:buClr>
              <a:buFont typeface="Georgia"/>
              <a:buChar char="•"/>
              <a:defRPr/>
            </a:pPr>
            <a:r>
              <a:rPr lang="en-US" sz="2200" b="1">
                <a:solidFill>
                  <a:srgbClr val="0070C0"/>
                </a:solidFill>
                <a:latin typeface="Arial" pitchFamily="34" charset="0"/>
                <a:cs typeface="Arial" pitchFamily="34" charset="0"/>
              </a:rPr>
              <a:t>Các sản phẩm kinh doanh tại cửa hàng phải đảm bảo các yêu cầu sau</a:t>
            </a:r>
            <a:r>
              <a:rPr lang="en-US" sz="2200">
                <a:latin typeface="Arial" pitchFamily="34" charset="0"/>
                <a:cs typeface="Arial" pitchFamily="34" charset="0"/>
              </a:rPr>
              <a:t>: Các LPG chai, khi bán cho khách hàng phải còn nguyên niêm phong, tuyệt đối kín, bảo đảm chất lượng, khối lượng và nhãn hiệu hàng hóa đã đăng ký; Chai LPG phải được kiểm định và đăng ký theo quy định hiện hành.</a:t>
            </a:r>
          </a:p>
        </p:txBody>
      </p:sp>
      <p:pic>
        <p:nvPicPr>
          <p:cNvPr id="3" name="Picture 2"/>
          <p:cNvPicPr>
            <a:picLocks noChangeAspect="1"/>
          </p:cNvPicPr>
          <p:nvPr/>
        </p:nvPicPr>
        <p:blipFill>
          <a:blip r:embed="rId2"/>
          <a:stretch>
            <a:fillRect/>
          </a:stretch>
        </p:blipFill>
        <p:spPr>
          <a:xfrm>
            <a:off x="6490741" y="3911167"/>
            <a:ext cx="2235249" cy="2376815"/>
          </a:xfrm>
          <a:prstGeom prst="rect">
            <a:avLst/>
          </a:prstGeom>
        </p:spPr>
      </p:pic>
      <p:sp>
        <p:nvSpPr>
          <p:cNvPr id="4" name="Title 1">
            <a:extLst>
              <a:ext uri="{FF2B5EF4-FFF2-40B4-BE49-F238E27FC236}">
                <a16:creationId xmlns:a16="http://schemas.microsoft.com/office/drawing/2014/main" id="{CC7034C5-A839-8839-4FA7-9A4D663F066C}"/>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14885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78469" y="1410788"/>
            <a:ext cx="7808331" cy="1969770"/>
          </a:xfrm>
          <a:prstGeom prst="rect">
            <a:avLst/>
          </a:prstGeom>
          <a:noFill/>
        </p:spPr>
        <p:txBody>
          <a:bodyPr wrap="square" rtlCol="0">
            <a:spAutoFit/>
          </a:bodyPr>
          <a:lstStyle/>
          <a:p>
            <a:pPr>
              <a:lnSpc>
                <a:spcPct val="150000"/>
              </a:lnSpc>
              <a:buClr>
                <a:schemeClr val="accent3"/>
              </a:buClr>
              <a:defRPr/>
            </a:pPr>
            <a:r>
              <a:rPr lang="en-US" sz="2800">
                <a:solidFill>
                  <a:srgbClr val="FF0000"/>
                </a:solidFill>
                <a:latin typeface="Arial" pitchFamily="34" charset="0"/>
                <a:cs typeface="Arial" pitchFamily="34" charset="0"/>
              </a:rPr>
              <a:t>1. Yêu cầu chung:</a:t>
            </a:r>
          </a:p>
          <a:p>
            <a:pPr marL="365760" indent="-256032" algn="just">
              <a:buClr>
                <a:schemeClr val="accent3"/>
              </a:buClr>
              <a:buFont typeface="Georgia"/>
              <a:buChar char="•"/>
              <a:defRPr/>
            </a:pPr>
            <a:r>
              <a:rPr lang="vi-VN" sz="2200"/>
              <a:t>Cán bộ, nhân viên làm việc tại cửa hàng phải được đào tạo, huấn luyện về an toàn</a:t>
            </a:r>
            <a:r>
              <a:rPr lang="en-US" sz="2200"/>
              <a:t> PCCC</a:t>
            </a:r>
            <a:endParaRPr lang="en-US" sz="2200">
              <a:latin typeface="Arial" pitchFamily="34" charset="0"/>
              <a:cs typeface="Arial" pitchFamily="34" charset="0"/>
            </a:endParaRPr>
          </a:p>
          <a:p>
            <a:pPr>
              <a:lnSpc>
                <a:spcPct val="150000"/>
              </a:lnSpc>
            </a:pPr>
            <a:endParaRPr lang="en-US" sz="2400"/>
          </a:p>
        </p:txBody>
      </p:sp>
      <p:pic>
        <p:nvPicPr>
          <p:cNvPr id="4" name="Picture 3"/>
          <p:cNvPicPr>
            <a:picLocks noChangeAspect="1"/>
          </p:cNvPicPr>
          <p:nvPr/>
        </p:nvPicPr>
        <p:blipFill>
          <a:blip r:embed="rId2"/>
          <a:stretch>
            <a:fillRect/>
          </a:stretch>
        </p:blipFill>
        <p:spPr>
          <a:xfrm>
            <a:off x="3727556" y="2915895"/>
            <a:ext cx="4732440" cy="3149224"/>
          </a:xfrm>
          <a:prstGeom prst="rect">
            <a:avLst/>
          </a:prstGeom>
        </p:spPr>
      </p:pic>
      <p:sp>
        <p:nvSpPr>
          <p:cNvPr id="3" name="Title 1">
            <a:extLst>
              <a:ext uri="{FF2B5EF4-FFF2-40B4-BE49-F238E27FC236}">
                <a16:creationId xmlns:a16="http://schemas.microsoft.com/office/drawing/2014/main" id="{80BC4E6D-987D-E00B-8519-A97083D6A616}"/>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42104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772574" y="1497772"/>
            <a:ext cx="7914226" cy="4801314"/>
          </a:xfrm>
          <a:prstGeom prst="rect">
            <a:avLst/>
          </a:prstGeom>
          <a:noFill/>
        </p:spPr>
        <p:txBody>
          <a:bodyPr wrap="square" rtlCol="0">
            <a:spAutoFit/>
          </a:bodyPr>
          <a:lstStyle/>
          <a:p>
            <a:pPr marL="365760" indent="-256032" algn="just">
              <a:lnSpc>
                <a:spcPct val="150000"/>
              </a:lnSpc>
              <a:buClr>
                <a:schemeClr val="accent3"/>
              </a:buClr>
              <a:defRPr/>
            </a:pPr>
            <a:r>
              <a:rPr lang="en-US" sz="2400" dirty="0">
                <a:solidFill>
                  <a:srgbClr val="FF0000"/>
                </a:solidFill>
                <a:latin typeface="Arial" pitchFamily="34" charset="0"/>
                <a:cs typeface="Arial" pitchFamily="34" charset="0"/>
              </a:rPr>
              <a:t>2. </a:t>
            </a:r>
            <a:r>
              <a:rPr lang="vi-VN" sz="2400" dirty="0">
                <a:solidFill>
                  <a:srgbClr val="FF0000"/>
                </a:solidFill>
                <a:latin typeface="Arial" panose="020B0604020202020204" pitchFamily="34" charset="0"/>
                <a:cs typeface="Arial" panose="020B0604020202020204" pitchFamily="34" charset="0"/>
              </a:rPr>
              <a:t>Yêu cầu đối an toàn về thiết kế và xây dựng</a:t>
            </a:r>
            <a:endParaRPr lang="fr-FR" altLang="en-US" sz="2400" dirty="0">
              <a:solidFill>
                <a:srgbClr val="FF0000"/>
              </a:solidFill>
              <a:latin typeface="Arial" pitchFamily="34" charset="0"/>
              <a:cs typeface="Arial" pitchFamily="34" charset="0"/>
            </a:endParaRPr>
          </a:p>
          <a:p>
            <a:pPr marL="365760" indent="-256032" algn="just">
              <a:lnSpc>
                <a:spcPct val="150000"/>
              </a:lnSpc>
              <a:buClr>
                <a:schemeClr val="accent3"/>
              </a:buClr>
              <a:buFont typeface="Georgia"/>
              <a:buChar char="•"/>
              <a:defRPr/>
            </a:pPr>
            <a:r>
              <a:rPr lang="vi-VN" altLang="en-US" sz="2400" dirty="0">
                <a:latin typeface="Arial" panose="020B0604020202020204" pitchFamily="34" charset="0"/>
                <a:cs typeface="Arial" panose="020B0604020202020204" pitchFamily="34" charset="0"/>
              </a:rPr>
              <a:t>Kết cấu xây dựng, bậc chịu lửa của cửa hàng tối thiểu bậc</a:t>
            </a:r>
            <a:r>
              <a:rPr lang="en-US" altLang="en-US" sz="2400" dirty="0">
                <a:latin typeface="Arial" pitchFamily="34" charset="0"/>
                <a:cs typeface="Arial" pitchFamily="34" charset="0"/>
              </a:rPr>
              <a:t> II</a:t>
            </a:r>
          </a:p>
          <a:p>
            <a:pPr marL="365760" indent="-256032" algn="just">
              <a:lnSpc>
                <a:spcPct val="150000"/>
              </a:lnSpc>
              <a:buClr>
                <a:schemeClr val="accent3"/>
              </a:buClr>
              <a:buFont typeface="Georgia"/>
              <a:buChar char="•"/>
              <a:defRPr/>
            </a:pPr>
            <a:r>
              <a:rPr lang="de-DE" altLang="en-US" sz="2400" dirty="0" err="1">
                <a:latin typeface="Arial" pitchFamily="34" charset="0"/>
                <a:cs typeface="Arial" pitchFamily="34" charset="0"/>
              </a:rPr>
              <a:t>Cửa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hàng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phải</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cách</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ly</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với</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các</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nguồn</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gây</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cháy</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ít</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nhất</a:t>
            </a:r>
            <a:r>
              <a:rPr lang="de-DE" altLang="en-US" sz="2400" dirty="0">
                <a:latin typeface="Arial" pitchFamily="34" charset="0"/>
                <a:cs typeface="Arial" pitchFamily="34" charset="0"/>
              </a:rPr>
              <a:t> </a:t>
            </a:r>
            <a:r>
              <a:rPr lang="de-DE" altLang="en-US" sz="2400" dirty="0">
                <a:solidFill>
                  <a:srgbClr val="FF0000"/>
                </a:solidFill>
                <a:latin typeface="Arial" pitchFamily="34" charset="0"/>
                <a:cs typeface="Arial" pitchFamily="34" charset="0"/>
              </a:rPr>
              <a:t>3 m</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về</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phía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không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có</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tường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chịu</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lửa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Nếu</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có</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tường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chịu</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lửa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thì</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không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yêu</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cầu</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khoảng</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cách</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giữa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nguồn</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gây</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cháy</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và</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cửa</a:t>
            </a:r>
            <a:r>
              <a:rPr lang="de-DE" altLang="en-US" sz="2400" dirty="0">
                <a:latin typeface="Arial" pitchFamily="34" charset="0"/>
                <a:cs typeface="Arial" pitchFamily="34" charset="0"/>
              </a:rPr>
              <a:t> </a:t>
            </a:r>
            <a:r>
              <a:rPr lang="de-DE" altLang="en-US" sz="2400" dirty="0" err="1">
                <a:latin typeface="Arial" pitchFamily="34" charset="0"/>
                <a:cs typeface="Arial" pitchFamily="34" charset="0"/>
              </a:rPr>
              <a:t>hàng</a:t>
            </a:r>
            <a:r>
              <a:rPr lang="de-DE" altLang="en-US" sz="2400" dirty="0">
                <a:latin typeface="Arial" pitchFamily="34" charset="0"/>
                <a:cs typeface="Arial" pitchFamily="34" charset="0"/>
              </a:rPr>
              <a:t>.</a:t>
            </a:r>
          </a:p>
          <a:p>
            <a:pPr marL="365760" indent="-256032" algn="just">
              <a:lnSpc>
                <a:spcPct val="150000"/>
              </a:lnSpc>
              <a:buClr>
                <a:schemeClr val="accent3"/>
              </a:buClr>
              <a:buFont typeface="Georgia"/>
              <a:buChar char="•"/>
              <a:defRPr/>
            </a:pPr>
            <a:endParaRPr lang="en-US" altLang="en-US" sz="2400" dirty="0">
              <a:latin typeface="Arial" pitchFamily="34" charset="0"/>
              <a:cs typeface="Arial" pitchFamily="34" charset="0"/>
            </a:endParaRPr>
          </a:p>
          <a:p>
            <a:endParaRPr lang="en-US" dirty="0"/>
          </a:p>
        </p:txBody>
      </p:sp>
      <p:sp>
        <p:nvSpPr>
          <p:cNvPr id="3" name="Title 1">
            <a:extLst>
              <a:ext uri="{FF2B5EF4-FFF2-40B4-BE49-F238E27FC236}">
                <a16:creationId xmlns:a16="http://schemas.microsoft.com/office/drawing/2014/main" id="{215627BE-7361-D9FD-0E51-E573972A4623}"/>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2951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252609" y="289288"/>
            <a:ext cx="8638781" cy="6279424"/>
          </a:xfrm>
          <a:prstGeom prst="rect">
            <a:avLst/>
          </a:prstGeom>
        </p:spPr>
      </p:pic>
    </p:spTree>
    <p:extLst>
      <p:ext uri="{BB962C8B-B14F-4D97-AF65-F5344CB8AC3E}">
        <p14:creationId xmlns:p14="http://schemas.microsoft.com/office/powerpoint/2010/main" val="1538509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35178" y="1056308"/>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graphicFrame>
        <p:nvGraphicFramePr>
          <p:cNvPr id="3" name="Diagram 2"/>
          <p:cNvGraphicFramePr/>
          <p:nvPr>
            <p:extLst>
              <p:ext uri="{D42A27DB-BD31-4B8C-83A1-F6EECF244321}">
                <p14:modId xmlns:p14="http://schemas.microsoft.com/office/powerpoint/2010/main" val="3016117251"/>
              </p:ext>
            </p:extLst>
          </p:nvPr>
        </p:nvGraphicFramePr>
        <p:xfrm>
          <a:off x="1524000" y="2068642"/>
          <a:ext cx="6096000" cy="4049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772574" y="1244184"/>
            <a:ext cx="7953416" cy="523220"/>
          </a:xfrm>
          <a:prstGeom prst="rect">
            <a:avLst/>
          </a:prstGeom>
          <a:noFill/>
        </p:spPr>
        <p:txBody>
          <a:bodyPr wrap="square" rtlCol="0">
            <a:spAutoFit/>
          </a:bodyPr>
          <a:lstStyle/>
          <a:p>
            <a:pPr algn="ctr"/>
            <a:r>
              <a:rPr lang="en-US" sz="2800" b="1">
                <a:solidFill>
                  <a:srgbClr val="FF0000"/>
                </a:solidFill>
                <a:latin typeface="Arial" panose="020B0604020202020204" pitchFamily="34" charset="0"/>
                <a:cs typeface="Arial" panose="020B0604020202020204" pitchFamily="34" charset="0"/>
              </a:rPr>
              <a:t>Diện tích mặt bằng</a:t>
            </a:r>
          </a:p>
        </p:txBody>
      </p:sp>
      <p:sp>
        <p:nvSpPr>
          <p:cNvPr id="4" name="Title 1">
            <a:extLst>
              <a:ext uri="{FF2B5EF4-FFF2-40B4-BE49-F238E27FC236}">
                <a16:creationId xmlns:a16="http://schemas.microsoft.com/office/drawing/2014/main" id="{7F75B6FB-24F8-C2D2-62EA-09B44D124648}"/>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9001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773964" y="1448322"/>
            <a:ext cx="7912836" cy="5093702"/>
          </a:xfrm>
          <a:prstGeom prst="rect">
            <a:avLst/>
          </a:prstGeom>
          <a:noFill/>
        </p:spPr>
        <p:txBody>
          <a:bodyPr wrap="square" rtlCol="0">
            <a:spAutoFit/>
          </a:bodyPr>
          <a:lstStyle/>
          <a:p>
            <a:pPr algn="ctr"/>
            <a:r>
              <a:rPr lang="vi-VN" sz="2800" b="1" dirty="0">
                <a:solidFill>
                  <a:srgbClr val="FF0000"/>
                </a:solidFill>
              </a:rPr>
              <a:t>Nền khu bán hàng và kho chứa</a:t>
            </a:r>
          </a:p>
          <a:p>
            <a:pPr marL="342900" indent="-342900" algn="just">
              <a:lnSpc>
                <a:spcPct val="150000"/>
              </a:lnSpc>
              <a:buFontTx/>
              <a:buChar char="-"/>
            </a:pPr>
            <a:r>
              <a:rPr lang="vi-VN" sz="2200" dirty="0"/>
              <a:t>Làm bằng gạch hoặc bê tông, bằng phẳng, không gồ ghề, lồi lõm… </a:t>
            </a:r>
            <a:endParaRPr lang="en-US" sz="2200" dirty="0"/>
          </a:p>
          <a:p>
            <a:pPr marL="342900" indent="-342900" algn="just">
              <a:lnSpc>
                <a:spcPct val="150000"/>
              </a:lnSpc>
              <a:buFontTx/>
              <a:buChar char="-"/>
            </a:pPr>
            <a:r>
              <a:rPr lang="vi-VN" sz="2200" dirty="0"/>
              <a:t>Cao hơn mặt bằng xung quanh, không được bố trí đường ống, cống thoát nước tại nền khu bán hàng và kho chứa, nếu có thì phải được trát kín mạch;</a:t>
            </a:r>
            <a:endParaRPr lang="en-US" sz="2200" dirty="0"/>
          </a:p>
          <a:p>
            <a:pPr marL="342900" indent="-342900" algn="just">
              <a:lnSpc>
                <a:spcPct val="150000"/>
              </a:lnSpc>
              <a:buFontTx/>
              <a:buChar char="-"/>
            </a:pPr>
            <a:r>
              <a:rPr lang="vi-VN" sz="2200" dirty="0"/>
              <a:t>Mọi hầm hố phải nằm cách khu vực cửa hàng ít nhất 2 m. Nếu có rãnh nước hoặc mương máng không thể tránh khỏi nằm trong khoảng cách 2 m theo quy định trên thì phải có tấm che, chụp kín</a:t>
            </a:r>
          </a:p>
        </p:txBody>
      </p:sp>
      <p:sp>
        <p:nvSpPr>
          <p:cNvPr id="3" name="Title 1">
            <a:extLst>
              <a:ext uri="{FF2B5EF4-FFF2-40B4-BE49-F238E27FC236}">
                <a16:creationId xmlns:a16="http://schemas.microsoft.com/office/drawing/2014/main" id="{C0DBBF22-1F3B-1FEE-1E96-EFA5AE3F30C8}"/>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357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792863" y="1309426"/>
            <a:ext cx="8175722" cy="2431435"/>
          </a:xfrm>
          <a:prstGeom prst="rect">
            <a:avLst/>
          </a:prstGeom>
          <a:noFill/>
        </p:spPr>
        <p:txBody>
          <a:bodyPr wrap="square" rtlCol="0">
            <a:spAutoFit/>
          </a:bodyPr>
          <a:lstStyle/>
          <a:p>
            <a:pPr algn="ctr">
              <a:lnSpc>
                <a:spcPct val="150000"/>
              </a:lnSpc>
            </a:pPr>
            <a:r>
              <a:rPr lang="vi-VN" sz="2800" b="1" dirty="0">
                <a:solidFill>
                  <a:srgbClr val="FF0000"/>
                </a:solidFill>
              </a:rPr>
              <a:t>Tường nhà bán hàng và nhà kho</a:t>
            </a:r>
          </a:p>
          <a:p>
            <a:r>
              <a:rPr lang="en-US" sz="2200" dirty="0"/>
              <a:t>- </a:t>
            </a:r>
            <a:r>
              <a:rPr lang="vi-VN" sz="2200" dirty="0"/>
              <a:t>Tường và vách ngăn phải bằng phẳng, nhẵn, không có vết nứt. Sơn hoặc quét vôi màu sáng;</a:t>
            </a:r>
          </a:p>
          <a:p>
            <a:r>
              <a:rPr lang="vi-VN" sz="2200" dirty="0"/>
              <a:t>- Tường và vách ngăn phải được xây dựng bằng các vật liệu có giới hạn chịu lửa ít nhất 45</a:t>
            </a:r>
            <a:r>
              <a:rPr lang="en-US" sz="2200" dirty="0"/>
              <a:t> </a:t>
            </a:r>
            <a:r>
              <a:rPr lang="en-US" sz="2200" dirty="0" err="1"/>
              <a:t>phút</a:t>
            </a:r>
            <a:endParaRPr lang="vi-VN" sz="2200" dirty="0"/>
          </a:p>
          <a:p>
            <a:pPr algn="just"/>
            <a:endParaRPr lang="vi-VN" sz="2200" dirty="0"/>
          </a:p>
        </p:txBody>
      </p:sp>
      <p:pic>
        <p:nvPicPr>
          <p:cNvPr id="4" name="Picture 3"/>
          <p:cNvPicPr>
            <a:picLocks noChangeAspect="1"/>
          </p:cNvPicPr>
          <p:nvPr/>
        </p:nvPicPr>
        <p:blipFill>
          <a:blip r:embed="rId2"/>
          <a:stretch>
            <a:fillRect/>
          </a:stretch>
        </p:blipFill>
        <p:spPr>
          <a:xfrm>
            <a:off x="3561347" y="3463446"/>
            <a:ext cx="4506327" cy="3174075"/>
          </a:xfrm>
          <a:prstGeom prst="rect">
            <a:avLst/>
          </a:prstGeom>
        </p:spPr>
      </p:pic>
      <p:sp>
        <p:nvSpPr>
          <p:cNvPr id="3" name="Title 1">
            <a:extLst>
              <a:ext uri="{FF2B5EF4-FFF2-40B4-BE49-F238E27FC236}">
                <a16:creationId xmlns:a16="http://schemas.microsoft.com/office/drawing/2014/main" id="{55162B6E-7D71-C00F-72B3-B102098A9279}"/>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685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878469" y="1267095"/>
            <a:ext cx="7507885" cy="2092881"/>
          </a:xfrm>
          <a:prstGeom prst="rect">
            <a:avLst/>
          </a:prstGeom>
          <a:noFill/>
        </p:spPr>
        <p:txBody>
          <a:bodyPr wrap="square" rtlCol="0">
            <a:spAutoFit/>
          </a:bodyPr>
          <a:lstStyle/>
          <a:p>
            <a:pPr algn="ctr">
              <a:lnSpc>
                <a:spcPct val="150000"/>
              </a:lnSpc>
            </a:pPr>
            <a:r>
              <a:rPr lang="vi-VN" sz="2800" b="1">
                <a:solidFill>
                  <a:srgbClr val="FF0000"/>
                </a:solidFill>
              </a:rPr>
              <a:t>Mái và trần nhà bán hàng và nhà kho</a:t>
            </a:r>
          </a:p>
          <a:p>
            <a:pPr algn="just"/>
            <a:r>
              <a:rPr lang="en-US" sz="2200">
                <a:latin typeface="Arial" panose="020B0604020202020204" pitchFamily="34" charset="0"/>
                <a:cs typeface="Arial" panose="020B0604020202020204" pitchFamily="34" charset="0"/>
              </a:rPr>
              <a:t>- </a:t>
            </a:r>
            <a:r>
              <a:rPr lang="vi-VN" sz="2200">
                <a:latin typeface="Arial" panose="020B0604020202020204" pitchFamily="34" charset="0"/>
                <a:cs typeface="Arial" panose="020B0604020202020204" pitchFamily="34" charset="0"/>
              </a:rPr>
              <a:t>Mái phải được làm từ vật liệu có giới hạn chịu lửa ít nhất </a:t>
            </a:r>
            <a:r>
              <a:rPr lang="en-US" sz="2200">
                <a:latin typeface="Arial" panose="020B0604020202020204" pitchFamily="34" charset="0"/>
                <a:cs typeface="Arial" panose="020B0604020202020204" pitchFamily="34" charset="0"/>
              </a:rPr>
              <a:t>15 phút</a:t>
            </a:r>
            <a:r>
              <a:rPr lang="vi-VN" sz="2200">
                <a:latin typeface="Arial" panose="020B0604020202020204" pitchFamily="34" charset="0"/>
                <a:cs typeface="Arial" panose="020B0604020202020204" pitchFamily="34" charset="0"/>
              </a:rPr>
              <a:t>;</a:t>
            </a:r>
          </a:p>
          <a:p>
            <a:pPr algn="just"/>
            <a:r>
              <a:rPr lang="vi-VN" sz="2200">
                <a:latin typeface="Arial" panose="020B0604020202020204" pitchFamily="34" charset="0"/>
                <a:cs typeface="Arial" panose="020B0604020202020204" pitchFamily="34" charset="0"/>
              </a:rPr>
              <a:t>- Sàn có kết cấu phù hợp, phải làm bằng vật liệu có giới hạn chịu lửa ít </a:t>
            </a:r>
            <a:r>
              <a:rPr lang="en-US" sz="2200">
                <a:latin typeface="Arial" panose="020B0604020202020204" pitchFamily="34" charset="0"/>
                <a:cs typeface="Arial" panose="020B0604020202020204" pitchFamily="34" charset="0"/>
              </a:rPr>
              <a:t>45 phút</a:t>
            </a:r>
          </a:p>
        </p:txBody>
      </p:sp>
      <p:pic>
        <p:nvPicPr>
          <p:cNvPr id="3" name="Picture 2"/>
          <p:cNvPicPr>
            <a:picLocks noChangeAspect="1"/>
          </p:cNvPicPr>
          <p:nvPr/>
        </p:nvPicPr>
        <p:blipFill>
          <a:blip r:embed="rId2"/>
          <a:stretch>
            <a:fillRect/>
          </a:stretch>
        </p:blipFill>
        <p:spPr>
          <a:xfrm>
            <a:off x="4834887" y="3546550"/>
            <a:ext cx="3504656" cy="2334101"/>
          </a:xfrm>
          <a:prstGeom prst="rect">
            <a:avLst/>
          </a:prstGeom>
        </p:spPr>
      </p:pic>
      <p:sp>
        <p:nvSpPr>
          <p:cNvPr id="4" name="Title 1">
            <a:extLst>
              <a:ext uri="{FF2B5EF4-FFF2-40B4-BE49-F238E27FC236}">
                <a16:creationId xmlns:a16="http://schemas.microsoft.com/office/drawing/2014/main" id="{CF7BE31F-38F4-38B1-7F0E-71D734517AF6}"/>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2559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altLang="en-US" sz="3200" b="1" dirty="0">
                <a:solidFill>
                  <a:srgbClr val="FF0000"/>
                </a:solidFill>
                <a:latin typeface="Arial" panose="020B0604020202020204" pitchFamily="34" charset="0"/>
                <a:cs typeface="Arial" panose="020B0604020202020204" pitchFamily="34" charset="0"/>
              </a:rPr>
              <a:t>I. CÁC QUY ĐỊNH CỦA PHÁP LUẬT</a:t>
            </a:r>
          </a:p>
        </p:txBody>
      </p:sp>
      <p:sp>
        <p:nvSpPr>
          <p:cNvPr id="717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81FBBBB5-7361-4F7F-819F-8CF6010C90DD}" type="slidenum">
              <a:rPr lang="en-US" altLang="en-US" sz="1200" smtClean="0"/>
              <a:pPr>
                <a:spcBef>
                  <a:spcPct val="0"/>
                </a:spcBef>
                <a:buClrTx/>
                <a:buSzTx/>
                <a:buFontTx/>
                <a:buNone/>
              </a:pPr>
              <a:t>6</a:t>
            </a:fld>
            <a:endParaRPr lang="en-US" altLang="en-US" sz="1200"/>
          </a:p>
        </p:txBody>
      </p:sp>
      <p:graphicFrame>
        <p:nvGraphicFramePr>
          <p:cNvPr id="4" name="Content Placeholder 3">
            <a:extLst>
              <a:ext uri="{FF2B5EF4-FFF2-40B4-BE49-F238E27FC236}">
                <a16:creationId xmlns:a16="http://schemas.microsoft.com/office/drawing/2014/main" id="{C0706CD9-56FC-B75C-26B6-C1DDB0EDC47D}"/>
              </a:ext>
            </a:extLst>
          </p:cNvPr>
          <p:cNvGraphicFramePr>
            <a:graphicFrameLocks noGrp="1"/>
          </p:cNvGraphicFramePr>
          <p:nvPr>
            <p:ph idx="1"/>
            <p:extLst>
              <p:ext uri="{D42A27DB-BD31-4B8C-83A1-F6EECF244321}">
                <p14:modId xmlns:p14="http://schemas.microsoft.com/office/powerpoint/2010/main" val="2412391783"/>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a:extLst>
              <a:ext uri="{FF2B5EF4-FFF2-40B4-BE49-F238E27FC236}">
                <a16:creationId xmlns:a16="http://schemas.microsoft.com/office/drawing/2014/main" id="{D4F058A2-C870-61B7-CE9D-0685EDCC1A81}"/>
              </a:ext>
            </a:extLst>
          </p:cNvPr>
          <p:cNvSpPr>
            <a:spLocks noGrp="1"/>
          </p:cNvSpPr>
          <p:nvPr>
            <p:ph type="dt" sz="half" idx="10"/>
          </p:nvPr>
        </p:nvSpPr>
        <p:spPr/>
        <p:txBody>
          <a:bodyPr/>
          <a:lstStyle/>
          <a:p>
            <a:fld id="{963941D6-4C73-4849-9CB8-9EB8E9540A9B}" type="datetimeyyyy">
              <a:rPr lang="en-US" smtClean="0"/>
              <a:t>2026</a:t>
            </a:fld>
            <a:endParaRPr lang="en-US"/>
          </a:p>
        </p:txBody>
      </p:sp>
    </p:spTree>
    <p:extLst>
      <p:ext uri="{BB962C8B-B14F-4D97-AF65-F5344CB8AC3E}">
        <p14:creationId xmlns:p14="http://schemas.microsoft.com/office/powerpoint/2010/main" val="34683432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679269" y="1358537"/>
            <a:ext cx="8112036" cy="4093428"/>
          </a:xfrm>
          <a:prstGeom prst="rect">
            <a:avLst/>
          </a:prstGeom>
          <a:noFill/>
        </p:spPr>
        <p:txBody>
          <a:bodyPr wrap="square" rtlCol="0">
            <a:spAutoFit/>
          </a:bodyPr>
          <a:lstStyle/>
          <a:p>
            <a:pPr algn="just"/>
            <a:r>
              <a:rPr lang="vi-VN" sz="2800" b="1" dirty="0">
                <a:solidFill>
                  <a:srgbClr val="FF0000"/>
                </a:solidFill>
              </a:rPr>
              <a:t>Cửa nhà và cửa thông gió phải đảm bảo các yêu cầu sau:</a:t>
            </a:r>
          </a:p>
          <a:p>
            <a:pPr algn="just"/>
            <a:endParaRPr lang="vi-VN" sz="2800" b="1" dirty="0">
              <a:solidFill>
                <a:srgbClr val="FF0000"/>
              </a:solidFill>
            </a:endParaRPr>
          </a:p>
          <a:p>
            <a:pPr marL="342900" indent="-342900" algn="just">
              <a:buFontTx/>
              <a:buChar char="-"/>
            </a:pPr>
            <a:r>
              <a:rPr lang="vi-VN" sz="2200" dirty="0"/>
              <a:t>Bố trí cửa chính ra vào tại bức tường ngoài, cửa có chiều cao ít nhất </a:t>
            </a:r>
            <a:r>
              <a:rPr lang="vi-VN" sz="2200" b="1" dirty="0">
                <a:solidFill>
                  <a:srgbClr val="FF0000"/>
                </a:solidFill>
              </a:rPr>
              <a:t>2,2 m</a:t>
            </a:r>
            <a:r>
              <a:rPr lang="vi-VN" sz="2200" dirty="0"/>
              <a:t> và chiều rộng cửa ít nhất </a:t>
            </a:r>
            <a:r>
              <a:rPr lang="en-US" sz="2200" b="1" dirty="0">
                <a:solidFill>
                  <a:srgbClr val="FF0000"/>
                </a:solidFill>
              </a:rPr>
              <a:t>0.8</a:t>
            </a:r>
            <a:r>
              <a:rPr lang="vi-VN" sz="2200" b="1" dirty="0">
                <a:solidFill>
                  <a:srgbClr val="FF0000"/>
                </a:solidFill>
              </a:rPr>
              <a:t> m</a:t>
            </a:r>
            <a:r>
              <a:rPr lang="vi-VN" sz="2200" dirty="0"/>
              <a:t>. </a:t>
            </a:r>
            <a:endParaRPr lang="en-US" sz="2200" dirty="0"/>
          </a:p>
          <a:p>
            <a:pPr marL="342900" indent="-342900" algn="just">
              <a:buFontTx/>
              <a:buChar char="-"/>
            </a:pPr>
            <a:r>
              <a:rPr lang="vi-VN" sz="2200" dirty="0"/>
              <a:t>Ngoài cửa chính phải có ít nhất 01 lối thoát dự phòng, </a:t>
            </a:r>
            <a:r>
              <a:rPr lang="en-US" sz="2200" dirty="0" err="1"/>
              <a:t>cao</a:t>
            </a:r>
            <a:r>
              <a:rPr lang="en-US" sz="2200" dirty="0"/>
              <a:t> </a:t>
            </a:r>
            <a:r>
              <a:rPr lang="en-US" sz="2200" dirty="0" err="1"/>
              <a:t>tối</a:t>
            </a:r>
            <a:r>
              <a:rPr lang="en-US" sz="2200" dirty="0"/>
              <a:t> </a:t>
            </a:r>
            <a:r>
              <a:rPr lang="en-US" sz="2200" dirty="0" err="1">
                <a:latin typeface="Arial" panose="020B0604020202020204" pitchFamily="34" charset="0"/>
                <a:cs typeface="Arial" panose="020B0604020202020204" pitchFamily="34" charset="0"/>
              </a:rPr>
              <a:t>thiểu</a:t>
            </a:r>
            <a:r>
              <a:rPr lang="en-US" sz="2200" dirty="0">
                <a:latin typeface="Arial" panose="020B0604020202020204" pitchFamily="34" charset="0"/>
                <a:cs typeface="Arial" panose="020B0604020202020204" pitchFamily="34" charset="0"/>
              </a:rPr>
              <a:t> </a:t>
            </a:r>
            <a:r>
              <a:rPr lang="en-US" sz="2200" b="1" dirty="0">
                <a:solidFill>
                  <a:srgbClr val="FF0000"/>
                </a:solidFill>
                <a:latin typeface="Arial" panose="020B0604020202020204" pitchFamily="34" charset="0"/>
                <a:cs typeface="Arial" panose="020B0604020202020204" pitchFamily="34" charset="0"/>
              </a:rPr>
              <a:t>1.9m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rộng</a:t>
            </a:r>
            <a:r>
              <a:rPr lang="en-US" sz="2200" dirty="0">
                <a:latin typeface="Arial" panose="020B0604020202020204" pitchFamily="34" charset="0"/>
                <a:cs typeface="Arial" panose="020B0604020202020204" pitchFamily="34" charset="0"/>
              </a:rPr>
              <a:t> </a:t>
            </a:r>
            <a:r>
              <a:rPr lang="en-US" sz="2200" b="1" dirty="0">
                <a:solidFill>
                  <a:srgbClr val="FF0000"/>
                </a:solidFill>
                <a:latin typeface="Arial" panose="020B0604020202020204" pitchFamily="34" charset="0"/>
                <a:cs typeface="Arial" panose="020B0604020202020204" pitchFamily="34" charset="0"/>
              </a:rPr>
              <a:t>0.8m</a:t>
            </a:r>
            <a:r>
              <a:rPr lang="vi-VN" sz="2200" dirty="0"/>
              <a:t>;</a:t>
            </a:r>
            <a:endParaRPr lang="en-US" sz="2200" dirty="0"/>
          </a:p>
          <a:p>
            <a:pPr marL="342900" indent="-342900" algn="just">
              <a:buFontTx/>
              <a:buChar char="-"/>
            </a:pPr>
            <a:r>
              <a:rPr lang="vi-VN" sz="2200" dirty="0"/>
              <a:t>Bố trí các cửa thông gió trên tường, mái hoặc tại vị trí thấp ngang sàn nhà </a:t>
            </a:r>
            <a:endParaRPr lang="en-US" sz="2200" dirty="0"/>
          </a:p>
          <a:p>
            <a:pPr marL="342900" indent="-342900" algn="just">
              <a:buFontTx/>
              <a:buChar char="-"/>
            </a:pPr>
            <a:r>
              <a:rPr lang="en-US" sz="2200" dirty="0" err="1">
                <a:latin typeface="Arial" panose="020B0604020202020204" pitchFamily="34" charset="0"/>
                <a:cs typeface="Arial" panose="020B0604020202020204" pitchFamily="34" charset="0"/>
              </a:rPr>
              <a:t>Tất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cả</a:t>
            </a:r>
            <a:r>
              <a:rPr lang="en-US" sz="2200" dirty="0">
                <a:latin typeface="Arial" panose="020B0604020202020204" pitchFamily="34" charset="0"/>
                <a:cs typeface="Arial" panose="020B0604020202020204" pitchFamily="34" charset="0"/>
              </a:rPr>
              <a:t> </a:t>
            </a:r>
            <a:r>
              <a:rPr lang="vi-VN" sz="2200" dirty="0"/>
              <a:t>các cửa này phải được làm bằng vật liệu có giới hạn chịu lửa ít nhất 30 min.</a:t>
            </a:r>
          </a:p>
        </p:txBody>
      </p:sp>
      <p:sp>
        <p:nvSpPr>
          <p:cNvPr id="3" name="Title 1">
            <a:extLst>
              <a:ext uri="{FF2B5EF4-FFF2-40B4-BE49-F238E27FC236}">
                <a16:creationId xmlns:a16="http://schemas.microsoft.com/office/drawing/2014/main" id="{C61B3A19-BE79-599C-6F97-2E9464E13E01}"/>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118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etrolimex thay logo mới: Góc nhìn từ di sản một thương hiệu">
            <a:extLst>
              <a:ext uri="{FF2B5EF4-FFF2-40B4-BE49-F238E27FC236}">
                <a16:creationId xmlns:a16="http://schemas.microsoft.com/office/drawing/2014/main" id="{A9A2E66E-2486-3ED4-3887-D034564CA1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2132" y="2298423"/>
            <a:ext cx="5561868" cy="3129516"/>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0" name="Content Placeholder 2"/>
          <p:cNvSpPr txBox="1">
            <a:spLocks/>
          </p:cNvSpPr>
          <p:nvPr/>
        </p:nvSpPr>
        <p:spPr>
          <a:xfrm>
            <a:off x="772574" y="1600200"/>
            <a:ext cx="3951826"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pt-BR" sz="2800" b="1" dirty="0" err="1">
                <a:solidFill>
                  <a:srgbClr val="FF0000"/>
                </a:solidFill>
                <a:latin typeface="Times New Roman" pitchFamily="18" charset="0"/>
                <a:cs typeface="Times New Roman" pitchFamily="18" charset="0"/>
              </a:rPr>
              <a:t>Biểu</a:t>
            </a:r>
            <a:r>
              <a:rPr lang="pt-BR" sz="2800" b="1" dirty="0">
                <a:solidFill>
                  <a:srgbClr val="FF0000"/>
                </a:solidFill>
                <a:latin typeface="Times New Roman" pitchFamily="18" charset="0"/>
                <a:cs typeface="Times New Roman" pitchFamily="18" charset="0"/>
              </a:rPr>
              <a:t> </a:t>
            </a:r>
            <a:r>
              <a:rPr lang="pt-BR" sz="2800" b="1" dirty="0" err="1">
                <a:solidFill>
                  <a:srgbClr val="FF0000"/>
                </a:solidFill>
                <a:latin typeface="Times New Roman" pitchFamily="18" charset="0"/>
                <a:cs typeface="Times New Roman" pitchFamily="18" charset="0"/>
              </a:rPr>
              <a:t>trưng</a:t>
            </a:r>
            <a:r>
              <a:rPr lang="pt-BR" sz="2800" b="1" dirty="0">
                <a:solidFill>
                  <a:srgbClr val="FF0000"/>
                </a:solidFill>
                <a:latin typeface="Times New Roman" pitchFamily="18" charset="0"/>
                <a:cs typeface="Times New Roman" pitchFamily="18" charset="0"/>
              </a:rPr>
              <a:t> logo</a:t>
            </a:r>
          </a:p>
          <a:p>
            <a:pPr algn="just"/>
            <a:r>
              <a:rPr lang="pt-BR" dirty="0" err="1">
                <a:latin typeface="Times New Roman" pitchFamily="18" charset="0"/>
                <a:cs typeface="Times New Roman" pitchFamily="18" charset="0"/>
              </a:rPr>
              <a:t>Biển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hiệu</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doanh</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nghiệp</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biển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báo</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biển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quảng</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cáo</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màu</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sắc</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trang</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trí</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tại</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cửa</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hàng</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phải</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theo</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quy</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định</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của</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đơn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vị</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quản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lý</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kinh</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doanh</a:t>
            </a:r>
            <a:r>
              <a:rPr lang="pt-BR" dirty="0">
                <a:latin typeface="Times New Roman" pitchFamily="18" charset="0"/>
                <a:cs typeface="Times New Roman" pitchFamily="18" charset="0"/>
              </a:rPr>
              <a:t>. </a:t>
            </a:r>
          </a:p>
          <a:p>
            <a:pPr algn="just"/>
            <a:r>
              <a:rPr lang="pt-BR" dirty="0" err="1">
                <a:latin typeface="Times New Roman" pitchFamily="18" charset="0"/>
                <a:cs typeface="Times New Roman" pitchFamily="18" charset="0"/>
              </a:rPr>
              <a:t>Vị</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trí</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lắp</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đặt</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không</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gây</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cản</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trở</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thoát</a:t>
            </a:r>
            <a:r>
              <a:rPr lang="pt-BR" dirty="0">
                <a:latin typeface="Times New Roman" pitchFamily="18" charset="0"/>
                <a:cs typeface="Times New Roman" pitchFamily="18" charset="0"/>
              </a:rPr>
              <a:t> </a:t>
            </a:r>
            <a:r>
              <a:rPr lang="pt-BR" dirty="0" err="1">
                <a:latin typeface="Times New Roman" pitchFamily="18" charset="0"/>
                <a:cs typeface="Times New Roman" pitchFamily="18" charset="0"/>
              </a:rPr>
              <a:t>nạn</a:t>
            </a:r>
            <a:endParaRPr lang="en-US" dirty="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2" name="Title 1">
            <a:extLst>
              <a:ext uri="{FF2B5EF4-FFF2-40B4-BE49-F238E27FC236}">
                <a16:creationId xmlns:a16="http://schemas.microsoft.com/office/drawing/2014/main" id="{B823E23A-DFF4-332F-36E8-989816830CFA}"/>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9185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457200" y="1412379"/>
            <a:ext cx="8334106" cy="2923877"/>
          </a:xfrm>
          <a:prstGeom prst="rect">
            <a:avLst/>
          </a:prstGeom>
          <a:noFill/>
        </p:spPr>
        <p:txBody>
          <a:bodyPr wrap="square" rtlCol="0">
            <a:spAutoFit/>
          </a:bodyPr>
          <a:lstStyle/>
          <a:p>
            <a:pPr algn="just">
              <a:lnSpc>
                <a:spcPct val="150000"/>
              </a:lnSpc>
              <a:spcBef>
                <a:spcPct val="0"/>
              </a:spcBef>
            </a:pPr>
            <a:r>
              <a:rPr lang="en-US" altLang="en-US" sz="2400" b="1" dirty="0" err="1">
                <a:solidFill>
                  <a:srgbClr val="FF0000"/>
                </a:solidFill>
                <a:latin typeface="Arial" panose="020B0604020202020204" pitchFamily="34" charset="0"/>
              </a:rPr>
              <a:t>Quy</a:t>
            </a:r>
            <a:r>
              <a:rPr lang="en-US" altLang="en-US" sz="2400" b="1" dirty="0">
                <a:solidFill>
                  <a:srgbClr val="FF0000"/>
                </a:solidFill>
                <a:latin typeface="Arial" panose="020B0604020202020204" pitchFamily="34" charset="0"/>
              </a:rPr>
              <a:t> </a:t>
            </a:r>
            <a:r>
              <a:rPr lang="en-US" altLang="en-US" sz="2400" b="1" dirty="0" err="1">
                <a:solidFill>
                  <a:srgbClr val="FF0000"/>
                </a:solidFill>
                <a:latin typeface="Arial" panose="020B0604020202020204" pitchFamily="34" charset="0"/>
              </a:rPr>
              <a:t>định</a:t>
            </a:r>
            <a:r>
              <a:rPr lang="en-US" altLang="en-US" sz="2400" b="1" dirty="0">
                <a:solidFill>
                  <a:srgbClr val="FF0000"/>
                </a:solidFill>
                <a:latin typeface="Arial" panose="020B0604020202020204" pitchFamily="34" charset="0"/>
              </a:rPr>
              <a:t> </a:t>
            </a:r>
            <a:r>
              <a:rPr lang="en-US" altLang="en-US" sz="2400" b="1" dirty="0" err="1">
                <a:solidFill>
                  <a:srgbClr val="FF0000"/>
                </a:solidFill>
                <a:latin typeface="Arial" panose="020B0604020202020204" pitchFamily="34" charset="0"/>
              </a:rPr>
              <a:t>về</a:t>
            </a:r>
            <a:r>
              <a:rPr lang="en-US" altLang="en-US" sz="2400" b="1" dirty="0">
                <a:solidFill>
                  <a:srgbClr val="FF0000"/>
                </a:solidFill>
                <a:latin typeface="Arial" panose="020B0604020202020204" pitchFamily="34" charset="0"/>
              </a:rPr>
              <a:t> </a:t>
            </a:r>
            <a:r>
              <a:rPr lang="en-US" altLang="en-US" sz="2400" b="1" dirty="0" err="1">
                <a:solidFill>
                  <a:srgbClr val="FF0000"/>
                </a:solidFill>
                <a:latin typeface="Arial" panose="020B0604020202020204" pitchFamily="34" charset="0"/>
              </a:rPr>
              <a:t>hệ</a:t>
            </a:r>
            <a:r>
              <a:rPr lang="en-US" altLang="en-US" sz="2400" b="1" dirty="0">
                <a:solidFill>
                  <a:srgbClr val="FF0000"/>
                </a:solidFill>
                <a:latin typeface="Arial" panose="020B0604020202020204" pitchFamily="34" charset="0"/>
              </a:rPr>
              <a:t> </a:t>
            </a:r>
            <a:r>
              <a:rPr lang="en-US" altLang="en-US" sz="2400" b="1" dirty="0" err="1">
                <a:solidFill>
                  <a:srgbClr val="FF0000"/>
                </a:solidFill>
                <a:latin typeface="Arial" panose="020B0604020202020204" pitchFamily="34" charset="0"/>
              </a:rPr>
              <a:t>thống</a:t>
            </a:r>
            <a:r>
              <a:rPr lang="en-US" altLang="en-US" sz="2400" b="1" dirty="0">
                <a:solidFill>
                  <a:srgbClr val="FF0000"/>
                </a:solidFill>
                <a:latin typeface="Arial" panose="020B0604020202020204" pitchFamily="34" charset="0"/>
              </a:rPr>
              <a:t> </a:t>
            </a:r>
            <a:r>
              <a:rPr lang="en-US" altLang="en-US" sz="2400" b="1" dirty="0" err="1">
                <a:solidFill>
                  <a:srgbClr val="FF0000"/>
                </a:solidFill>
                <a:latin typeface="Arial" panose="020B0604020202020204" pitchFamily="34" charset="0"/>
              </a:rPr>
              <a:t>điện</a:t>
            </a:r>
            <a:endParaRPr lang="en-US" altLang="en-US" sz="2400" b="1" dirty="0">
              <a:solidFill>
                <a:srgbClr val="FF0000"/>
              </a:solidFill>
              <a:latin typeface="Arial" panose="020B0604020202020204" pitchFamily="34" charset="0"/>
            </a:endParaRPr>
          </a:p>
          <a:p>
            <a:pPr marL="342900" indent="-342900" algn="just">
              <a:lnSpc>
                <a:spcPct val="150000"/>
              </a:lnSpc>
              <a:spcBef>
                <a:spcPct val="0"/>
              </a:spcBef>
              <a:buFont typeface="Wingdings" pitchFamily="2" charset="2"/>
              <a:buChar char="Ø"/>
            </a:pPr>
            <a:r>
              <a:rPr lang="en-US" altLang="en-US" sz="2200" dirty="0">
                <a:latin typeface="Arial" panose="020B0604020202020204" pitchFamily="34" charset="0"/>
              </a:rPr>
              <a:t> </a:t>
            </a:r>
            <a:r>
              <a:rPr lang="vi-VN" altLang="en-US" sz="2200" dirty="0"/>
              <a:t>Việc lắp đặt hệ thống điện và các thiết bị dùng điện phải tuân thủ theo các tiêu chuẩn, quy phạm kỹ thuật hiện hành.</a:t>
            </a:r>
            <a:endParaRPr lang="en-US" altLang="en-US" sz="2200" dirty="0">
              <a:latin typeface="Arial" panose="020B0604020202020204" pitchFamily="34" charset="0"/>
            </a:endParaRPr>
          </a:p>
          <a:p>
            <a:pPr marL="342900" indent="-342900" algn="just">
              <a:lnSpc>
                <a:spcPct val="150000"/>
              </a:lnSpc>
              <a:spcBef>
                <a:spcPct val="0"/>
              </a:spcBef>
              <a:buFont typeface="Wingdings" pitchFamily="2" charset="2"/>
              <a:buChar char="Ø"/>
            </a:pPr>
            <a:r>
              <a:rPr lang="en-US" altLang="en-US" sz="2200" dirty="0">
                <a:latin typeface="Arial" panose="020B0604020202020204" pitchFamily="34" charset="0"/>
              </a:rPr>
              <a:t> </a:t>
            </a:r>
            <a:r>
              <a:rPr lang="vi-VN" altLang="en-US" sz="2200" dirty="0"/>
              <a:t>Toàn bộ thiết bị điện trong tủ điện phải được khống chế chung bằng một thiết bị đóng ngắt điện </a:t>
            </a:r>
            <a:endParaRPr lang="en-US" altLang="en-US" sz="2200" dirty="0">
              <a:latin typeface="Arial" panose="020B0604020202020204" pitchFamily="34" charset="0"/>
            </a:endParaRPr>
          </a:p>
          <a:p>
            <a:pPr algn="just">
              <a:spcBef>
                <a:spcPct val="0"/>
              </a:spcBef>
            </a:pPr>
            <a:endParaRPr lang="en-US" altLang="en-US" sz="1600" dirty="0">
              <a:latin typeface="Arial" panose="020B0604020202020204" pitchFamily="34" charset="0"/>
            </a:endParaRPr>
          </a:p>
        </p:txBody>
      </p:sp>
      <p:pic>
        <p:nvPicPr>
          <p:cNvPr id="3" name="Picture 2"/>
          <p:cNvPicPr>
            <a:picLocks noChangeAspect="1"/>
          </p:cNvPicPr>
          <p:nvPr/>
        </p:nvPicPr>
        <p:blipFill>
          <a:blip r:embed="rId2"/>
          <a:stretch>
            <a:fillRect/>
          </a:stretch>
        </p:blipFill>
        <p:spPr>
          <a:xfrm>
            <a:off x="4768876" y="4284667"/>
            <a:ext cx="3458871" cy="2128536"/>
          </a:xfrm>
          <a:prstGeom prst="rect">
            <a:avLst/>
          </a:prstGeom>
        </p:spPr>
      </p:pic>
      <p:sp>
        <p:nvSpPr>
          <p:cNvPr id="4" name="Title 1">
            <a:extLst>
              <a:ext uri="{FF2B5EF4-FFF2-40B4-BE49-F238E27FC236}">
                <a16:creationId xmlns:a16="http://schemas.microsoft.com/office/drawing/2014/main" id="{A651F4CD-9770-E0B0-362A-EEEF20D2E1B5}"/>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84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992778" y="1412379"/>
            <a:ext cx="7798528" cy="2123658"/>
          </a:xfrm>
          <a:prstGeom prst="rect">
            <a:avLst/>
          </a:prstGeom>
          <a:noFill/>
        </p:spPr>
        <p:txBody>
          <a:bodyPr wrap="square" rtlCol="0">
            <a:spAutoFit/>
          </a:bodyPr>
          <a:lstStyle/>
          <a:p>
            <a:pPr marL="342900" indent="-342900" algn="just">
              <a:spcBef>
                <a:spcPct val="0"/>
              </a:spcBef>
              <a:buFont typeface="Wingdings" pitchFamily="2" charset="2"/>
              <a:buChar char="Ø"/>
            </a:pPr>
            <a:r>
              <a:rPr lang="vi-VN" altLang="en-US" sz="2200" dirty="0"/>
              <a:t>Hệ thống điện phải là hệ thống phòng nổ; dây dẫn đi trong ống kín; đèn và công tắc là loại phòng nổ</a:t>
            </a:r>
            <a:r>
              <a:rPr lang="en-US" altLang="en-US" sz="2200" dirty="0">
                <a:latin typeface="Arial" panose="020B0604020202020204" pitchFamily="34" charset="0"/>
              </a:rPr>
              <a:t>. </a:t>
            </a:r>
          </a:p>
          <a:p>
            <a:pPr marL="342900" indent="-342900" algn="just">
              <a:spcBef>
                <a:spcPct val="0"/>
              </a:spcBef>
              <a:buFont typeface="Wingdings" pitchFamily="2" charset="2"/>
              <a:buChar char="Ø"/>
            </a:pPr>
            <a:r>
              <a:rPr lang="vi-VN" altLang="en-US" sz="2200" dirty="0"/>
              <a:t>Các dây dẫn không được đấu nối giữa chừng trên dây, chỉ được đấu nối tại các hộp phòng nổ.</a:t>
            </a:r>
            <a:r>
              <a:rPr lang="en-US" altLang="en-US" sz="2200" dirty="0">
                <a:latin typeface="Arial" panose="020B0604020202020204" pitchFamily="34" charset="0"/>
              </a:rPr>
              <a:t> </a:t>
            </a:r>
          </a:p>
          <a:p>
            <a:pPr marL="342900" indent="-342900" algn="just">
              <a:spcBef>
                <a:spcPct val="0"/>
              </a:spcBef>
              <a:buFont typeface="Wingdings" pitchFamily="2" charset="2"/>
              <a:buChar char="Ø"/>
            </a:pPr>
            <a:r>
              <a:rPr lang="vi-VN" altLang="en-US" sz="2200" dirty="0"/>
              <a:t>Các thiết bị điện trong cửa hàng phải lắp đặt cách lớp chai LPG tối thiểu 1,5 m. </a:t>
            </a:r>
            <a:r>
              <a:rPr lang="vi-VN" altLang="en-US" sz="1600" dirty="0"/>
              <a:t> </a:t>
            </a:r>
            <a:endParaRPr lang="en-US" altLang="en-US" sz="1600" dirty="0">
              <a:latin typeface="Arial" panose="020B0604020202020204" pitchFamily="34" charset="0"/>
            </a:endParaRPr>
          </a:p>
        </p:txBody>
      </p:sp>
      <p:pic>
        <p:nvPicPr>
          <p:cNvPr id="3" name="Picture 2"/>
          <p:cNvPicPr>
            <a:picLocks noChangeAspect="1"/>
          </p:cNvPicPr>
          <p:nvPr/>
        </p:nvPicPr>
        <p:blipFill>
          <a:blip r:embed="rId2"/>
          <a:stretch>
            <a:fillRect/>
          </a:stretch>
        </p:blipFill>
        <p:spPr>
          <a:xfrm>
            <a:off x="892298" y="3787501"/>
            <a:ext cx="7428045" cy="2463285"/>
          </a:xfrm>
          <a:prstGeom prst="rect">
            <a:avLst/>
          </a:prstGeom>
        </p:spPr>
      </p:pic>
      <p:sp>
        <p:nvSpPr>
          <p:cNvPr id="4" name="Title 1">
            <a:extLst>
              <a:ext uri="{FF2B5EF4-FFF2-40B4-BE49-F238E27FC236}">
                <a16:creationId xmlns:a16="http://schemas.microsoft.com/office/drawing/2014/main" id="{E7ED82D4-D0A6-5FA5-4F07-E6FAE96313CE}"/>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321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0" name="Content Placeholder 2"/>
          <p:cNvSpPr txBox="1">
            <a:spLocks/>
          </p:cNvSpPr>
          <p:nvPr/>
        </p:nvSpPr>
        <p:spPr bwMode="auto">
          <a:xfrm>
            <a:off x="878469" y="2181502"/>
            <a:ext cx="7808330" cy="4049482"/>
          </a:xfrm>
          <a:prstGeom prst="rect">
            <a:avLst/>
          </a:prstGeom>
          <a:noFill/>
          <a:ln w="9525">
            <a:noFill/>
            <a:miter lim="800000"/>
            <a:headEnd/>
            <a:tailEnd/>
          </a:ln>
        </p:spPr>
        <p:txBody>
          <a:bodyPr/>
          <a:lstStyle/>
          <a:p>
            <a:pPr marL="342900" indent="-342900">
              <a:spcBef>
                <a:spcPct val="20000"/>
              </a:spcBef>
              <a:buClr>
                <a:schemeClr val="tx2"/>
              </a:buClr>
              <a:buSzPct val="70000"/>
              <a:buFont typeface="Wingdings" pitchFamily="2" charset="2"/>
              <a:buChar char="¡"/>
              <a:defRPr/>
            </a:pPr>
            <a:r>
              <a:rPr lang="en-US" altLang="en-US" sz="2400" kern="0" dirty="0">
                <a:latin typeface="Arial" panose="020B0604020202020204" pitchFamily="34" charset="0"/>
              </a:rPr>
              <a:t>Ở </a:t>
            </a:r>
            <a:r>
              <a:rPr lang="en-US" altLang="en-US" sz="2400" kern="0" dirty="0" err="1">
                <a:latin typeface="Arial" panose="020B0604020202020204" pitchFamily="34" charset="0"/>
              </a:rPr>
              <a:t>cửa</a:t>
            </a:r>
            <a:r>
              <a:rPr lang="en-US" altLang="en-US" sz="2400" kern="0" dirty="0">
                <a:latin typeface="Arial" panose="020B0604020202020204" pitchFamily="34" charset="0"/>
              </a:rPr>
              <a:t> </a:t>
            </a:r>
            <a:r>
              <a:rPr lang="en-US" altLang="en-US" sz="2400" kern="0" dirty="0" err="1">
                <a:latin typeface="Arial" panose="020B0604020202020204" pitchFamily="34" charset="0"/>
              </a:rPr>
              <a:t>hàng</a:t>
            </a:r>
            <a:r>
              <a:rPr lang="en-US" altLang="en-US" sz="2400" kern="0" dirty="0">
                <a:latin typeface="Arial" panose="020B0604020202020204" pitchFamily="34" charset="0"/>
              </a:rPr>
              <a:t> </a:t>
            </a:r>
            <a:r>
              <a:rPr lang="en-US" altLang="en-US" sz="2400" kern="0" dirty="0" err="1">
                <a:latin typeface="Arial" panose="020B0604020202020204" pitchFamily="34" charset="0"/>
              </a:rPr>
              <a:t>kinh</a:t>
            </a:r>
            <a:r>
              <a:rPr lang="en-US" altLang="en-US" sz="2400" kern="0" dirty="0">
                <a:latin typeface="Arial" panose="020B0604020202020204" pitchFamily="34" charset="0"/>
              </a:rPr>
              <a:t> </a:t>
            </a:r>
            <a:r>
              <a:rPr lang="en-US" altLang="en-US" sz="2400" kern="0" dirty="0" err="1">
                <a:latin typeface="Arial" panose="020B0604020202020204" pitchFamily="34" charset="0"/>
              </a:rPr>
              <a:t>doanh</a:t>
            </a:r>
            <a:r>
              <a:rPr lang="en-US" altLang="en-US" sz="2400" kern="0" dirty="0">
                <a:latin typeface="Arial" panose="020B0604020202020204" pitchFamily="34" charset="0"/>
              </a:rPr>
              <a:t> LPG </a:t>
            </a:r>
            <a:r>
              <a:rPr lang="en-US" altLang="en-US" sz="2400" kern="0" dirty="0" err="1">
                <a:latin typeface="Arial" panose="020B0604020202020204" pitchFamily="34" charset="0"/>
              </a:rPr>
              <a:t>phải</a:t>
            </a:r>
            <a:r>
              <a:rPr lang="en-US" altLang="en-US" sz="2400" kern="0" dirty="0">
                <a:latin typeface="Arial" panose="020B0604020202020204" pitchFamily="34" charset="0"/>
              </a:rPr>
              <a:t> </a:t>
            </a:r>
            <a:r>
              <a:rPr lang="en-US" altLang="en-US" sz="2400" kern="0" dirty="0" err="1">
                <a:latin typeface="Arial" panose="020B0604020202020204" pitchFamily="34" charset="0"/>
              </a:rPr>
              <a:t>có</a:t>
            </a:r>
            <a:r>
              <a:rPr lang="en-US" altLang="en-US" sz="2400" kern="0" dirty="0">
                <a:latin typeface="Arial" panose="020B0604020202020204" pitchFamily="34" charset="0"/>
              </a:rPr>
              <a:t> </a:t>
            </a:r>
            <a:r>
              <a:rPr lang="en-US" altLang="en-US" sz="2400" kern="0" dirty="0" err="1">
                <a:latin typeface="Arial" panose="020B0604020202020204" pitchFamily="34" charset="0"/>
              </a:rPr>
              <a:t>các</a:t>
            </a:r>
            <a:r>
              <a:rPr lang="en-US" altLang="en-US" sz="2400" kern="0" dirty="0">
                <a:latin typeface="Arial" panose="020B0604020202020204" pitchFamily="34" charset="0"/>
              </a:rPr>
              <a:t> </a:t>
            </a:r>
            <a:r>
              <a:rPr lang="en-US" altLang="en-US" sz="2400" kern="0" dirty="0" err="1">
                <a:latin typeface="Arial" panose="020B0604020202020204" pitchFamily="34" charset="0"/>
              </a:rPr>
              <a:t>thiết</a:t>
            </a:r>
            <a:r>
              <a:rPr lang="en-US" altLang="en-US" sz="2400" kern="0" dirty="0">
                <a:latin typeface="Arial" panose="020B0604020202020204" pitchFamily="34" charset="0"/>
              </a:rPr>
              <a:t> </a:t>
            </a:r>
            <a:r>
              <a:rPr lang="en-US" altLang="en-US" sz="2400" kern="0" dirty="0" err="1">
                <a:latin typeface="Arial" panose="020B0604020202020204" pitchFamily="34" charset="0"/>
              </a:rPr>
              <a:t>bị</a:t>
            </a:r>
            <a:r>
              <a:rPr lang="en-US" altLang="en-US" sz="2400" kern="0" dirty="0">
                <a:latin typeface="Arial" panose="020B0604020202020204" pitchFamily="34" charset="0"/>
              </a:rPr>
              <a:t> </a:t>
            </a:r>
            <a:r>
              <a:rPr lang="en-US" altLang="en-US" sz="2400" kern="0" dirty="0" err="1">
                <a:latin typeface="Arial" panose="020B0604020202020204" pitchFamily="34" charset="0"/>
              </a:rPr>
              <a:t>chữa</a:t>
            </a:r>
            <a:r>
              <a:rPr lang="en-US" altLang="en-US" sz="2400" kern="0" dirty="0">
                <a:latin typeface="Arial" panose="020B0604020202020204" pitchFamily="34" charset="0"/>
              </a:rPr>
              <a:t> </a:t>
            </a:r>
            <a:r>
              <a:rPr lang="en-US" altLang="en-US" sz="2400" kern="0" dirty="0" err="1">
                <a:latin typeface="Arial" panose="020B0604020202020204" pitchFamily="34" charset="0"/>
              </a:rPr>
              <a:t>cháy</a:t>
            </a:r>
            <a:r>
              <a:rPr lang="en-US" altLang="en-US" sz="2400" kern="0" dirty="0">
                <a:latin typeface="Arial" panose="020B0604020202020204" pitchFamily="34" charset="0"/>
              </a:rPr>
              <a:t> </a:t>
            </a:r>
            <a:r>
              <a:rPr lang="en-US" altLang="en-US" sz="2400" kern="0" dirty="0" err="1">
                <a:latin typeface="Arial" panose="020B0604020202020204" pitchFamily="34" charset="0"/>
              </a:rPr>
              <a:t>nào</a:t>
            </a:r>
            <a:r>
              <a:rPr lang="en-US" altLang="en-US" sz="2400" kern="0" dirty="0">
                <a:latin typeface="Arial" panose="020B0604020202020204" pitchFamily="34" charset="0"/>
              </a:rPr>
              <a:t>?</a:t>
            </a:r>
          </a:p>
        </p:txBody>
      </p:sp>
      <p:sp>
        <p:nvSpPr>
          <p:cNvPr id="11" name="Content Placeholder 2"/>
          <p:cNvSpPr txBox="1">
            <a:spLocks/>
          </p:cNvSpPr>
          <p:nvPr/>
        </p:nvSpPr>
        <p:spPr>
          <a:xfrm>
            <a:off x="772574" y="1519312"/>
            <a:ext cx="7914226" cy="460685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l">
              <a:buClr>
                <a:schemeClr val="accent3"/>
              </a:buClr>
              <a:buFont typeface="Wingdings" pitchFamily="2" charset="2"/>
              <a:buNone/>
              <a:defRPr/>
            </a:pPr>
            <a:r>
              <a:rPr lang="en-US" sz="2800" b="1" dirty="0">
                <a:solidFill>
                  <a:srgbClr val="FF0000"/>
                </a:solidFill>
                <a:latin typeface="Arial" panose="020B0604020202020204" pitchFamily="34" charset="0"/>
                <a:cs typeface="Arial" panose="020B0604020202020204" pitchFamily="34" charset="0"/>
              </a:rPr>
              <a:t>An </a:t>
            </a:r>
            <a:r>
              <a:rPr lang="en-US" sz="2800" b="1" dirty="0" err="1">
                <a:solidFill>
                  <a:srgbClr val="FF0000"/>
                </a:solidFill>
                <a:latin typeface="Arial" panose="020B0604020202020204" pitchFamily="34" charset="0"/>
                <a:cs typeface="Arial" panose="020B0604020202020204" pitchFamily="34" charset="0"/>
              </a:rPr>
              <a:t>toàn</a:t>
            </a:r>
            <a:r>
              <a:rPr lang="en-US" sz="2800" b="1" dirty="0">
                <a:solidFill>
                  <a:srgbClr val="FF0000"/>
                </a:solidFill>
                <a:latin typeface="Arial" panose="020B0604020202020204" pitchFamily="34" charset="0"/>
                <a:cs typeface="Arial" panose="020B0604020202020204" pitchFamily="34" charset="0"/>
              </a:rPr>
              <a:t> </a:t>
            </a:r>
            <a:r>
              <a:rPr lang="en-US" sz="2800" b="1" dirty="0" err="1">
                <a:solidFill>
                  <a:srgbClr val="FF0000"/>
                </a:solidFill>
                <a:latin typeface="Arial" panose="020B0604020202020204" pitchFamily="34" charset="0"/>
                <a:cs typeface="Arial" panose="020B0604020202020204" pitchFamily="34" charset="0"/>
              </a:rPr>
              <a:t>về</a:t>
            </a:r>
            <a:r>
              <a:rPr lang="en-US" sz="2800" b="1" dirty="0">
                <a:solidFill>
                  <a:srgbClr val="FF0000"/>
                </a:solidFill>
                <a:latin typeface="Arial" panose="020B0604020202020204" pitchFamily="34" charset="0"/>
                <a:cs typeface="Arial" panose="020B0604020202020204" pitchFamily="34" charset="0"/>
              </a:rPr>
              <a:t> PCCC</a:t>
            </a:r>
          </a:p>
          <a:p>
            <a:pPr marL="514350" indent="-514350">
              <a:buClr>
                <a:schemeClr val="accent3"/>
              </a:buClr>
              <a:buFont typeface="Wingdings" pitchFamily="2" charset="2"/>
              <a:buNone/>
              <a:defRPr/>
            </a:pPr>
            <a:endParaRPr lang="en-US" dirty="0"/>
          </a:p>
        </p:txBody>
      </p:sp>
      <p:pic>
        <p:nvPicPr>
          <p:cNvPr id="2" name="Picture 1"/>
          <p:cNvPicPr>
            <a:picLocks noChangeAspect="1"/>
          </p:cNvPicPr>
          <p:nvPr/>
        </p:nvPicPr>
        <p:blipFill>
          <a:blip r:embed="rId2"/>
          <a:stretch>
            <a:fillRect/>
          </a:stretch>
        </p:blipFill>
        <p:spPr>
          <a:xfrm>
            <a:off x="4082403" y="3107925"/>
            <a:ext cx="4035902" cy="3023878"/>
          </a:xfrm>
          <a:prstGeom prst="rect">
            <a:avLst/>
          </a:prstGeom>
        </p:spPr>
      </p:pic>
      <p:sp>
        <p:nvSpPr>
          <p:cNvPr id="3" name="Title 1">
            <a:extLst>
              <a:ext uri="{FF2B5EF4-FFF2-40B4-BE49-F238E27FC236}">
                <a16:creationId xmlns:a16="http://schemas.microsoft.com/office/drawing/2014/main" id="{811BD27A-1FB7-80BF-E8D2-4025AF63FC24}"/>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92209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18011" y="156754"/>
            <a:ext cx="8399418" cy="707886"/>
          </a:xfrm>
          <a:prstGeom prst="rect">
            <a:avLst/>
          </a:prstGeom>
          <a:noFill/>
        </p:spPr>
        <p:txBody>
          <a:bodyPr wrap="square" rtlCol="0">
            <a:spAutoFit/>
          </a:bodyPr>
          <a:lstStyle/>
          <a:p>
            <a:pPr algn="ctr"/>
            <a:r>
              <a:rPr lang="en-US" sz="4000" b="1">
                <a:solidFill>
                  <a:schemeClr val="bg1"/>
                </a:solidFill>
                <a:latin typeface="Times New Roman" panose="02020603050405020304" pitchFamily="18" charset="0"/>
                <a:cs typeface="Times New Roman" panose="02020603050405020304" pitchFamily="18" charset="0"/>
              </a:rPr>
              <a:t>a</a:t>
            </a:r>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757642" y="1345476"/>
            <a:ext cx="3472856" cy="800219"/>
          </a:xfrm>
          <a:prstGeom prst="rect">
            <a:avLst/>
          </a:prstGeom>
          <a:noFill/>
        </p:spPr>
        <p:txBody>
          <a:bodyPr wrap="square" rtlCol="0">
            <a:spAutoFit/>
          </a:bodyPr>
          <a:lstStyle/>
          <a:p>
            <a:r>
              <a:rPr lang="en-US" sz="2400" b="1" dirty="0">
                <a:solidFill>
                  <a:srgbClr val="FF0000"/>
                </a:solidFill>
                <a:latin typeface="Arial" panose="020B0604020202020204" pitchFamily="34" charset="0"/>
                <a:cs typeface="Arial" panose="020B0604020202020204" pitchFamily="34" charset="0"/>
              </a:rPr>
              <a:t>An </a:t>
            </a:r>
            <a:r>
              <a:rPr lang="en-US" sz="2400" b="1" dirty="0" err="1">
                <a:solidFill>
                  <a:srgbClr val="FF0000"/>
                </a:solidFill>
                <a:latin typeface="Arial" panose="020B0604020202020204" pitchFamily="34" charset="0"/>
                <a:cs typeface="Arial" panose="020B0604020202020204" pitchFamily="34" charset="0"/>
              </a:rPr>
              <a:t>toàn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về</a:t>
            </a:r>
            <a:r>
              <a:rPr lang="en-US" sz="2400" b="1" dirty="0">
                <a:solidFill>
                  <a:srgbClr val="FF0000"/>
                </a:solidFill>
                <a:latin typeface="Arial" panose="020B0604020202020204" pitchFamily="34" charset="0"/>
                <a:cs typeface="Arial" panose="020B0604020202020204" pitchFamily="34" charset="0"/>
              </a:rPr>
              <a:t> PCCC</a:t>
            </a:r>
            <a:endParaRPr lang="en-US" sz="2400" dirty="0"/>
          </a:p>
          <a:p>
            <a:endParaRPr lang="en-US" sz="2200" dirty="0"/>
          </a:p>
        </p:txBody>
      </p:sp>
      <p:pic>
        <p:nvPicPr>
          <p:cNvPr id="2" name="Picture 1"/>
          <p:cNvPicPr>
            <a:picLocks noChangeAspect="1"/>
          </p:cNvPicPr>
          <p:nvPr/>
        </p:nvPicPr>
        <p:blipFill>
          <a:blip r:embed="rId2"/>
          <a:stretch>
            <a:fillRect/>
          </a:stretch>
        </p:blipFill>
        <p:spPr>
          <a:xfrm>
            <a:off x="1881283" y="1782620"/>
            <a:ext cx="5075380" cy="5075380"/>
          </a:xfrm>
          <a:prstGeom prst="rect">
            <a:avLst/>
          </a:prstGeom>
        </p:spPr>
      </p:pic>
      <p:sp>
        <p:nvSpPr>
          <p:cNvPr id="3" name="Title 1">
            <a:extLst>
              <a:ext uri="{FF2B5EF4-FFF2-40B4-BE49-F238E27FC236}">
                <a16:creationId xmlns:a16="http://schemas.microsoft.com/office/drawing/2014/main" id="{5E749773-E5CB-A8F1-A833-A49765E2C309}"/>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426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1097280" y="1358537"/>
            <a:ext cx="2181497" cy="4480560"/>
          </a:xfrm>
          <a:prstGeom prst="rect">
            <a:avLst/>
          </a:prstGeom>
          <a:noFill/>
        </p:spPr>
        <p:txBody>
          <a:bodyPr wrap="square" rtlCol="0">
            <a:spAutoFit/>
          </a:bodyPr>
          <a:lstStyle/>
          <a:p>
            <a:endParaRPr lang="en-US"/>
          </a:p>
        </p:txBody>
      </p:sp>
      <p:sp>
        <p:nvSpPr>
          <p:cNvPr id="3" name="TextBox 2"/>
          <p:cNvSpPr txBox="1"/>
          <p:nvPr/>
        </p:nvSpPr>
        <p:spPr>
          <a:xfrm>
            <a:off x="415211" y="1176549"/>
            <a:ext cx="5643156" cy="3016210"/>
          </a:xfrm>
          <a:prstGeom prst="rect">
            <a:avLst/>
          </a:prstGeom>
          <a:noFill/>
        </p:spPr>
        <p:txBody>
          <a:bodyPr wrap="square" rtlCol="0">
            <a:spAutoFit/>
          </a:bodyPr>
          <a:lstStyle/>
          <a:p>
            <a:pPr>
              <a:lnSpc>
                <a:spcPct val="150000"/>
              </a:lnSpc>
            </a:pPr>
            <a:r>
              <a:rPr lang="en-US" sz="2400" b="1" dirty="0">
                <a:solidFill>
                  <a:srgbClr val="FF0000"/>
                </a:solidFill>
                <a:latin typeface="Arial" panose="020B0604020202020204" pitchFamily="34" charset="0"/>
                <a:cs typeface="Arial" panose="020B0604020202020204" pitchFamily="34" charset="0"/>
              </a:rPr>
              <a:t> An </a:t>
            </a:r>
            <a:r>
              <a:rPr lang="en-US" sz="2400" b="1" dirty="0" err="1">
                <a:solidFill>
                  <a:srgbClr val="FF0000"/>
                </a:solidFill>
                <a:latin typeface="Arial" panose="020B0604020202020204" pitchFamily="34" charset="0"/>
                <a:cs typeface="Arial" panose="020B0604020202020204" pitchFamily="34" charset="0"/>
              </a:rPr>
              <a:t>toàn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về</a:t>
            </a:r>
            <a:r>
              <a:rPr lang="en-US" sz="2400" b="1" dirty="0">
                <a:solidFill>
                  <a:srgbClr val="FF0000"/>
                </a:solidFill>
                <a:latin typeface="Arial" panose="020B0604020202020204" pitchFamily="34" charset="0"/>
                <a:cs typeface="Arial" panose="020B0604020202020204" pitchFamily="34" charset="0"/>
              </a:rPr>
              <a:t> PCCC</a:t>
            </a:r>
            <a:endParaRPr lang="en-US" sz="2400" dirty="0"/>
          </a:p>
          <a:p>
            <a:pPr>
              <a:lnSpc>
                <a:spcPct val="150000"/>
              </a:lnSpc>
            </a:pPr>
            <a:r>
              <a:rPr lang="en-US" sz="2200" dirty="0">
                <a:latin typeface="Arial" panose="020B0604020202020204" pitchFamily="34" charset="0"/>
                <a:cs typeface="Arial" panose="020B0604020202020204" pitchFamily="34" charset="0"/>
              </a:rPr>
              <a:t>- 02 </a:t>
            </a:r>
            <a:r>
              <a:rPr lang="en-US" sz="2200" dirty="0" err="1">
                <a:latin typeface="Arial" panose="020B0604020202020204" pitchFamily="34" charset="0"/>
                <a:cs typeface="Arial" panose="020B0604020202020204" pitchFamily="34" charset="0"/>
              </a:rPr>
              <a:t>bình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chữa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cháy</a:t>
            </a:r>
            <a:r>
              <a:rPr lang="en-US" sz="2200" dirty="0">
                <a:latin typeface="Arial" panose="020B0604020202020204" pitchFamily="34" charset="0"/>
                <a:cs typeface="Arial" panose="020B0604020202020204" pitchFamily="34" charset="0"/>
              </a:rPr>
              <a:t> CO</a:t>
            </a:r>
            <a:r>
              <a:rPr lang="en-US" sz="2200" baseline="-25000" dirty="0">
                <a:latin typeface="Arial" panose="020B0604020202020204" pitchFamily="34" charset="0"/>
                <a:cs typeface="Arial" panose="020B0604020202020204" pitchFamily="34" charset="0"/>
              </a:rPr>
              <a:t>2</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loại</a:t>
            </a:r>
            <a:r>
              <a:rPr lang="en-US" sz="2200" dirty="0">
                <a:latin typeface="Arial" panose="020B0604020202020204" pitchFamily="34" charset="0"/>
                <a:cs typeface="Arial" panose="020B0604020202020204" pitchFamily="34" charset="0"/>
              </a:rPr>
              <a:t> 5 kg;</a:t>
            </a:r>
          </a:p>
          <a:p>
            <a:pPr>
              <a:lnSpc>
                <a:spcPct val="150000"/>
              </a:lnSpc>
            </a:pPr>
            <a:r>
              <a:rPr lang="en-US" sz="2200" dirty="0">
                <a:latin typeface="Arial" panose="020B0604020202020204" pitchFamily="34" charset="0"/>
                <a:cs typeface="Arial" panose="020B0604020202020204" pitchFamily="34" charset="0"/>
              </a:rPr>
              <a:t>- 02 </a:t>
            </a:r>
            <a:r>
              <a:rPr lang="en-US" sz="2200" dirty="0" err="1">
                <a:latin typeface="Arial" panose="020B0604020202020204" pitchFamily="34" charset="0"/>
                <a:cs typeface="Arial" panose="020B0604020202020204" pitchFamily="34" charset="0"/>
              </a:rPr>
              <a:t>bình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chữa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cháy</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bằng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bột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loại</a:t>
            </a:r>
            <a:r>
              <a:rPr lang="en-US" sz="2200" dirty="0">
                <a:latin typeface="Arial" panose="020B0604020202020204" pitchFamily="34" charset="0"/>
                <a:cs typeface="Arial" panose="020B0604020202020204" pitchFamily="34" charset="0"/>
              </a:rPr>
              <a:t> 8 kg;</a:t>
            </a:r>
          </a:p>
          <a:p>
            <a:pPr>
              <a:lnSpc>
                <a:spcPct val="150000"/>
              </a:lnSpc>
            </a:pPr>
            <a:r>
              <a:rPr lang="en-US" sz="2200" dirty="0">
                <a:latin typeface="Arial" panose="020B0604020202020204" pitchFamily="34" charset="0"/>
                <a:cs typeface="Arial" panose="020B0604020202020204" pitchFamily="34" charset="0"/>
              </a:rPr>
              <a:t>- 02 bao </a:t>
            </a:r>
            <a:r>
              <a:rPr lang="en-US" sz="2200" dirty="0" err="1">
                <a:latin typeface="Arial" panose="020B0604020202020204" pitchFamily="34" charset="0"/>
                <a:cs typeface="Arial" panose="020B0604020202020204" pitchFamily="34" charset="0"/>
              </a:rPr>
              <a:t>tải</a:t>
            </a:r>
            <a:r>
              <a:rPr lang="en-US" sz="2200" dirty="0">
                <a:latin typeface="Arial" panose="020B0604020202020204" pitchFamily="34" charset="0"/>
                <a:cs typeface="Arial" panose="020B0604020202020204" pitchFamily="34" charset="0"/>
              </a:rPr>
              <a:t> gai </a:t>
            </a:r>
            <a:r>
              <a:rPr lang="en-US" sz="2200" dirty="0" err="1">
                <a:latin typeface="Arial" panose="020B0604020202020204" pitchFamily="34" charset="0"/>
                <a:cs typeface="Arial" panose="020B0604020202020204" pitchFamily="34" charset="0"/>
              </a:rPr>
              <a:t>hoặc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chăn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chiên</a:t>
            </a:r>
            <a:r>
              <a:rPr lang="en-US" sz="2200" dirty="0">
                <a:latin typeface="Arial" panose="020B0604020202020204" pitchFamily="34" charset="0"/>
                <a:cs typeface="Arial" panose="020B0604020202020204" pitchFamily="34" charset="0"/>
              </a:rPr>
              <a:t>;</a:t>
            </a:r>
          </a:p>
          <a:p>
            <a:pPr>
              <a:lnSpc>
                <a:spcPct val="150000"/>
              </a:lnSpc>
            </a:pP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Dụng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cụ</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kiểm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sự</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rò</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rỉ</a:t>
            </a:r>
            <a:r>
              <a:rPr lang="en-US" sz="2200" dirty="0">
                <a:latin typeface="Arial" panose="020B0604020202020204" pitchFamily="34" charset="0"/>
                <a:cs typeface="Arial" panose="020B0604020202020204" pitchFamily="34" charset="0"/>
              </a:rPr>
              <a:t> LPG.</a:t>
            </a:r>
          </a:p>
          <a:p>
            <a:endParaRPr lang="en-US" sz="2200" dirty="0"/>
          </a:p>
        </p:txBody>
      </p:sp>
      <p:pic>
        <p:nvPicPr>
          <p:cNvPr id="4" name="Picture 3"/>
          <p:cNvPicPr>
            <a:picLocks noChangeAspect="1"/>
          </p:cNvPicPr>
          <p:nvPr/>
        </p:nvPicPr>
        <p:blipFill>
          <a:blip r:embed="rId2"/>
          <a:stretch>
            <a:fillRect/>
          </a:stretch>
        </p:blipFill>
        <p:spPr>
          <a:xfrm>
            <a:off x="6435382" y="1586733"/>
            <a:ext cx="2143125" cy="2143125"/>
          </a:xfrm>
          <a:prstGeom prst="rect">
            <a:avLst/>
          </a:prstGeom>
        </p:spPr>
      </p:pic>
      <p:pic>
        <p:nvPicPr>
          <p:cNvPr id="5" name="Picture 4"/>
          <p:cNvPicPr>
            <a:picLocks noChangeAspect="1"/>
          </p:cNvPicPr>
          <p:nvPr/>
        </p:nvPicPr>
        <p:blipFill>
          <a:blip r:embed="rId3"/>
          <a:stretch>
            <a:fillRect/>
          </a:stretch>
        </p:blipFill>
        <p:spPr>
          <a:xfrm>
            <a:off x="3718654" y="3766109"/>
            <a:ext cx="2143125" cy="2143125"/>
          </a:xfrm>
          <a:prstGeom prst="rect">
            <a:avLst/>
          </a:prstGeom>
        </p:spPr>
      </p:pic>
      <p:pic>
        <p:nvPicPr>
          <p:cNvPr id="12" name="Picture 11"/>
          <p:cNvPicPr>
            <a:picLocks noChangeAspect="1"/>
          </p:cNvPicPr>
          <p:nvPr/>
        </p:nvPicPr>
        <p:blipFill>
          <a:blip r:embed="rId4"/>
          <a:stretch>
            <a:fillRect/>
          </a:stretch>
        </p:blipFill>
        <p:spPr>
          <a:xfrm>
            <a:off x="1164983" y="3877960"/>
            <a:ext cx="2143125" cy="2143125"/>
          </a:xfrm>
          <a:prstGeom prst="rect">
            <a:avLst/>
          </a:prstGeom>
        </p:spPr>
      </p:pic>
      <p:pic>
        <p:nvPicPr>
          <p:cNvPr id="13" name="Picture 12"/>
          <p:cNvPicPr>
            <a:picLocks noChangeAspect="1"/>
          </p:cNvPicPr>
          <p:nvPr/>
        </p:nvPicPr>
        <p:blipFill>
          <a:blip r:embed="rId5"/>
          <a:stretch>
            <a:fillRect/>
          </a:stretch>
        </p:blipFill>
        <p:spPr>
          <a:xfrm>
            <a:off x="6352905" y="3887943"/>
            <a:ext cx="2438400" cy="1876425"/>
          </a:xfrm>
          <a:prstGeom prst="rect">
            <a:avLst/>
          </a:prstGeom>
        </p:spPr>
      </p:pic>
      <p:sp>
        <p:nvSpPr>
          <p:cNvPr id="11" name="Title 1">
            <a:extLst>
              <a:ext uri="{FF2B5EF4-FFF2-40B4-BE49-F238E27FC236}">
                <a16:creationId xmlns:a16="http://schemas.microsoft.com/office/drawing/2014/main" id="{1EA9EE74-D75E-36B9-F717-4E012B610F2E}"/>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878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1097280" y="1358537"/>
            <a:ext cx="2181497" cy="4480560"/>
          </a:xfrm>
          <a:prstGeom prst="rect">
            <a:avLst/>
          </a:prstGeom>
          <a:noFill/>
        </p:spPr>
        <p:txBody>
          <a:bodyPr wrap="square" rtlCol="0">
            <a:spAutoFit/>
          </a:bodyPr>
          <a:lstStyle/>
          <a:p>
            <a:endParaRPr lang="en-US"/>
          </a:p>
        </p:txBody>
      </p:sp>
      <p:sp>
        <p:nvSpPr>
          <p:cNvPr id="3" name="TextBox 2"/>
          <p:cNvSpPr txBox="1"/>
          <p:nvPr/>
        </p:nvSpPr>
        <p:spPr>
          <a:xfrm>
            <a:off x="569167" y="1411755"/>
            <a:ext cx="4940108" cy="3871701"/>
          </a:xfrm>
          <a:prstGeom prst="rect">
            <a:avLst/>
          </a:prstGeom>
          <a:noFill/>
        </p:spPr>
        <p:txBody>
          <a:bodyPr wrap="square" rtlCol="0">
            <a:spAutoFit/>
          </a:bodyPr>
          <a:lstStyle/>
          <a:p>
            <a:pPr>
              <a:lnSpc>
                <a:spcPct val="150000"/>
              </a:lnSpc>
            </a:pPr>
            <a:r>
              <a:rPr lang="en-US" sz="2400" b="1" dirty="0">
                <a:solidFill>
                  <a:srgbClr val="FF0000"/>
                </a:solidFill>
                <a:latin typeface="Arial" panose="020B0604020202020204" pitchFamily="34" charset="0"/>
                <a:cs typeface="Arial" panose="020B0604020202020204" pitchFamily="34" charset="0"/>
              </a:rPr>
              <a:t>An </a:t>
            </a:r>
            <a:r>
              <a:rPr lang="en-US" sz="2400" b="1" dirty="0" err="1">
                <a:solidFill>
                  <a:srgbClr val="FF0000"/>
                </a:solidFill>
                <a:latin typeface="Arial" panose="020B0604020202020204" pitchFamily="34" charset="0"/>
                <a:cs typeface="Arial" panose="020B0604020202020204" pitchFamily="34" charset="0"/>
              </a:rPr>
              <a:t>toàn</a:t>
            </a:r>
            <a:r>
              <a:rPr lang="en-US" sz="2400" b="1" dirty="0">
                <a:solidFill>
                  <a:srgbClr val="FF0000"/>
                </a:solidFill>
                <a:latin typeface="Arial" panose="020B0604020202020204" pitchFamily="34" charset="0"/>
                <a:cs typeface="Arial" panose="020B0604020202020204" pitchFamily="34" charset="0"/>
              </a:rPr>
              <a:t> </a:t>
            </a:r>
            <a:r>
              <a:rPr lang="en-US" sz="2400" b="1" dirty="0" err="1">
                <a:solidFill>
                  <a:srgbClr val="FF0000"/>
                </a:solidFill>
                <a:latin typeface="Arial" panose="020B0604020202020204" pitchFamily="34" charset="0"/>
                <a:cs typeface="Arial" panose="020B0604020202020204" pitchFamily="34" charset="0"/>
              </a:rPr>
              <a:t>về</a:t>
            </a:r>
            <a:r>
              <a:rPr lang="en-US" sz="2400" b="1" dirty="0">
                <a:solidFill>
                  <a:srgbClr val="FF0000"/>
                </a:solidFill>
                <a:latin typeface="Arial" panose="020B0604020202020204" pitchFamily="34" charset="0"/>
                <a:cs typeface="Arial" panose="020B0604020202020204" pitchFamily="34" charset="0"/>
              </a:rPr>
              <a:t> PCCC</a:t>
            </a:r>
            <a:endParaRPr lang="en-US" sz="2400" dirty="0"/>
          </a:p>
          <a:p>
            <a:pPr algn="just">
              <a:lnSpc>
                <a:spcPct val="150000"/>
              </a:lnSpc>
            </a:pPr>
            <a:r>
              <a:rPr lang="en-US" sz="2400" dirty="0" err="1">
                <a:latin typeface="Times New Roman" pitchFamily="18" charset="0"/>
                <a:cs typeface="Times New Roman" pitchFamily="18" charset="0"/>
              </a:rPr>
              <a:t>Tất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cả</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thiết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chữa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cháy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phải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để</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ở</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thuận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tiện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gần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cửa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hoặc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trí</a:t>
            </a:r>
            <a:r>
              <a:rPr lang="en-US" sz="2400" dirty="0">
                <a:latin typeface="Times New Roman" pitchFamily="18" charset="0"/>
                <a:cs typeface="Times New Roman" pitchFamily="18" charset="0"/>
              </a:rPr>
              <a:t> an </a:t>
            </a:r>
            <a:r>
              <a:rPr lang="en-US" sz="2400" dirty="0" err="1">
                <a:latin typeface="Times New Roman" pitchFamily="18" charset="0"/>
                <a:cs typeface="Times New Roman" pitchFamily="18" charset="0"/>
              </a:rPr>
              <a:t>toàn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trên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đường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giữa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chồng</a:t>
            </a:r>
            <a:r>
              <a:rPr lang="en-US" sz="2400" dirty="0">
                <a:latin typeface="Times New Roman" pitchFamily="18" charset="0"/>
                <a:cs typeface="Times New Roman" pitchFamily="18" charset="0"/>
              </a:rPr>
              <a:t> chai LPG </a:t>
            </a:r>
            <a:r>
              <a:rPr lang="en-US" sz="2400" dirty="0" err="1">
                <a:latin typeface="Times New Roman" pitchFamily="18" charset="0"/>
                <a:cs typeface="Times New Roman" pitchFamily="18" charset="0"/>
              </a:rPr>
              <a:t>để</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sẵn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sàng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sử</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dụng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khi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cần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thiết</a:t>
            </a:r>
            <a:endParaRPr lang="en-US" sz="2400" dirty="0">
              <a:latin typeface="Times New Roman" pitchFamily="18" charset="0"/>
              <a:cs typeface="Times New Roman" pitchFamily="18" charset="0"/>
            </a:endParaRPr>
          </a:p>
          <a:p>
            <a:pPr>
              <a:lnSpc>
                <a:spcPct val="150000"/>
              </a:lnSpc>
            </a:pPr>
            <a:endParaRPr lang="en-US" sz="2200" dirty="0"/>
          </a:p>
        </p:txBody>
      </p:sp>
      <p:pic>
        <p:nvPicPr>
          <p:cNvPr id="11" name="Picture 10"/>
          <p:cNvPicPr>
            <a:picLocks noChangeAspect="1"/>
          </p:cNvPicPr>
          <p:nvPr/>
        </p:nvPicPr>
        <p:blipFill>
          <a:blip r:embed="rId2"/>
          <a:stretch>
            <a:fillRect/>
          </a:stretch>
        </p:blipFill>
        <p:spPr>
          <a:xfrm>
            <a:off x="5586921" y="1795081"/>
            <a:ext cx="3459310" cy="4044015"/>
          </a:xfrm>
          <a:prstGeom prst="rect">
            <a:avLst/>
          </a:prstGeom>
        </p:spPr>
      </p:pic>
      <p:sp>
        <p:nvSpPr>
          <p:cNvPr id="4" name="Title 1">
            <a:extLst>
              <a:ext uri="{FF2B5EF4-FFF2-40B4-BE49-F238E27FC236}">
                <a16:creationId xmlns:a16="http://schemas.microsoft.com/office/drawing/2014/main" id="{A65CDE24-7F80-6E2F-9D7F-EC3206CB5F5B}"/>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899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2" name="TextBox 5"/>
          <p:cNvSpPr txBox="1">
            <a:spLocks noChangeArrowheads="1"/>
          </p:cNvSpPr>
          <p:nvPr/>
        </p:nvSpPr>
        <p:spPr bwMode="auto">
          <a:xfrm>
            <a:off x="1447800" y="1465444"/>
            <a:ext cx="5791200" cy="113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en-US" sz="2400" b="1">
                <a:solidFill>
                  <a:srgbClr val="FF0000"/>
                </a:solidFill>
                <a:latin typeface="Arial" panose="020B0604020202020204" pitchFamily="34" charset="0"/>
              </a:rPr>
              <a:t>Khi phát hiện LPG chai bị rò rỉ tại cửa hàng thì xử lý như thế nào? </a:t>
            </a:r>
          </a:p>
        </p:txBody>
      </p:sp>
      <p:pic>
        <p:nvPicPr>
          <p:cNvPr id="2" name="Picture 1"/>
          <p:cNvPicPr>
            <a:picLocks noChangeAspect="1"/>
          </p:cNvPicPr>
          <p:nvPr/>
        </p:nvPicPr>
        <p:blipFill>
          <a:blip r:embed="rId2"/>
          <a:stretch>
            <a:fillRect/>
          </a:stretch>
        </p:blipFill>
        <p:spPr>
          <a:xfrm>
            <a:off x="4749282" y="2757257"/>
            <a:ext cx="3426249" cy="3426249"/>
          </a:xfrm>
          <a:prstGeom prst="rect">
            <a:avLst/>
          </a:prstGeom>
        </p:spPr>
      </p:pic>
      <p:sp>
        <p:nvSpPr>
          <p:cNvPr id="3" name="Title 1">
            <a:extLst>
              <a:ext uri="{FF2B5EF4-FFF2-40B4-BE49-F238E27FC236}">
                <a16:creationId xmlns:a16="http://schemas.microsoft.com/office/drawing/2014/main" id="{9D76EB77-8DC1-6068-3F19-8604DABF9479}"/>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77010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2" name="TextBox 5"/>
          <p:cNvSpPr txBox="1">
            <a:spLocks noChangeArrowheads="1"/>
          </p:cNvSpPr>
          <p:nvPr/>
        </p:nvSpPr>
        <p:spPr bwMode="auto">
          <a:xfrm>
            <a:off x="878468" y="1621207"/>
            <a:ext cx="7854985" cy="220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lvl="0" indent="-342900" algn="just">
              <a:buFont typeface="Wingdings" pitchFamily="2" charset="2"/>
              <a:buChar char="ü"/>
            </a:pPr>
            <a:r>
              <a:rPr lang="en-US" sz="2400" dirty="0" err="1">
                <a:latin typeface="Times New Roman" pitchFamily="18" charset="0"/>
                <a:cs typeface="Times New Roman" pitchFamily="18" charset="0"/>
              </a:rPr>
              <a:t>Phải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nhanh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chóng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định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p>
          <a:p>
            <a:pPr marL="342900" lvl="0" indent="-342900" algn="just">
              <a:buFont typeface="Wingdings" pitchFamily="2" charset="2"/>
              <a:buChar char="Ø"/>
            </a:pPr>
            <a:r>
              <a:rPr lang="en-US" sz="2400" dirty="0" err="1">
                <a:latin typeface="Times New Roman" pitchFamily="18" charset="0"/>
                <a:cs typeface="Times New Roman" pitchFamily="18" charset="0"/>
              </a:rPr>
              <a:t>Dùng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nước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phòng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bôi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lên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những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nghi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để</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định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có</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hay </a:t>
            </a:r>
            <a:r>
              <a:rPr lang="en-US" sz="2400" dirty="0" err="1">
                <a:latin typeface="Times New Roman" pitchFamily="18" charset="0"/>
                <a:cs typeface="Times New Roman" pitchFamily="18" charset="0"/>
              </a:rPr>
              <a:t>không</a:t>
            </a:r>
            <a:r>
              <a:rPr lang="en-US" sz="2400" dirty="0">
                <a:latin typeface="Times New Roman" pitchFamily="18" charset="0"/>
                <a:cs typeface="Times New Roman" pitchFamily="18" charset="0"/>
              </a:rPr>
              <a:t>.</a:t>
            </a:r>
          </a:p>
          <a:p>
            <a:pPr marL="342900" indent="-342900" algn="just">
              <a:buFont typeface="Wingdings" pitchFamily="2" charset="2"/>
              <a:buChar char="Ø"/>
            </a:pP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Tuyệt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đối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không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được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dùng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ngọn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lửa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để</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tìm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chỗ</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a:t>
            </a:r>
          </a:p>
          <a:p>
            <a:pPr marL="342900" indent="-342900" eaLnBrk="1" hangingPunct="1">
              <a:lnSpc>
                <a:spcPct val="150000"/>
              </a:lnSpc>
              <a:spcBef>
                <a:spcPct val="0"/>
              </a:spcBef>
              <a:buFont typeface="Wingdings" pitchFamily="2" charset="2"/>
              <a:buChar char="ü"/>
            </a:pPr>
            <a:endParaRPr lang="en-US" altLang="en-US" sz="2400" b="1" dirty="0">
              <a:solidFill>
                <a:srgbClr val="FF0000"/>
              </a:solidFill>
              <a:latin typeface="Arial" panose="020B0604020202020204" pitchFamily="34" charset="0"/>
            </a:endParaRPr>
          </a:p>
        </p:txBody>
      </p:sp>
      <p:sp>
        <p:nvSpPr>
          <p:cNvPr id="2" name="Title 1">
            <a:extLst>
              <a:ext uri="{FF2B5EF4-FFF2-40B4-BE49-F238E27FC236}">
                <a16:creationId xmlns:a16="http://schemas.microsoft.com/office/drawing/2014/main" id="{3A503DB3-35A1-FCF7-4592-1890D0017201}"/>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pic>
        <p:nvPicPr>
          <p:cNvPr id="2050" name="Picture 2" descr="Kiểm tra các thông số trên vỏ bình gas tại Chi nhánh Công ty TNHH Gas Petrolimex Đà Nẵng tại Khánh Hòa.">
            <a:extLst>
              <a:ext uri="{FF2B5EF4-FFF2-40B4-BE49-F238E27FC236}">
                <a16:creationId xmlns:a16="http://schemas.microsoft.com/office/drawing/2014/main" id="{9AAEB292-7F39-5868-8FF7-FD94B9BD65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034" t="21780"/>
          <a:stretch/>
        </p:blipFill>
        <p:spPr bwMode="auto">
          <a:xfrm>
            <a:off x="5049860" y="4304648"/>
            <a:ext cx="3215672" cy="1805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96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3830852997"/>
              </p:ext>
            </p:extLst>
          </p:nvPr>
        </p:nvGraphicFramePr>
        <p:xfrm>
          <a:off x="1206166" y="1475583"/>
          <a:ext cx="6429876" cy="5095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81FBBBB5-7361-4F7F-819F-8CF6010C90DD}" type="slidenum">
              <a:rPr lang="en-US" altLang="en-US" sz="1200" smtClean="0"/>
              <a:pPr>
                <a:spcBef>
                  <a:spcPct val="0"/>
                </a:spcBef>
                <a:buClrTx/>
                <a:buSzTx/>
                <a:buFontTx/>
                <a:buNone/>
              </a:pPr>
              <a:t>7</a:t>
            </a:fld>
            <a:endParaRPr lang="en-US" altLang="en-US" sz="1200"/>
          </a:p>
        </p:txBody>
      </p:sp>
      <p:sp>
        <p:nvSpPr>
          <p:cNvPr id="2" name="Date Placeholder 1">
            <a:extLst>
              <a:ext uri="{FF2B5EF4-FFF2-40B4-BE49-F238E27FC236}">
                <a16:creationId xmlns:a16="http://schemas.microsoft.com/office/drawing/2014/main" id="{D681D5EB-F87C-6F7D-77D9-30A7A028E39D}"/>
              </a:ext>
            </a:extLst>
          </p:cNvPr>
          <p:cNvSpPr>
            <a:spLocks noGrp="1"/>
          </p:cNvSpPr>
          <p:nvPr>
            <p:ph type="dt" sz="half" idx="10"/>
          </p:nvPr>
        </p:nvSpPr>
        <p:spPr/>
        <p:txBody>
          <a:bodyPr/>
          <a:lstStyle/>
          <a:p>
            <a:fld id="{DEDB678A-B39D-CA48-AA54-E6FBAA7FE152}" type="datetimeyyyy">
              <a:rPr lang="en-US" smtClean="0"/>
              <a:t>2026</a:t>
            </a:fld>
            <a:endParaRPr lang="en-US"/>
          </a:p>
        </p:txBody>
      </p:sp>
      <p:sp>
        <p:nvSpPr>
          <p:cNvPr id="6" name="Title 1">
            <a:extLst>
              <a:ext uri="{FF2B5EF4-FFF2-40B4-BE49-F238E27FC236}">
                <a16:creationId xmlns:a16="http://schemas.microsoft.com/office/drawing/2014/main" id="{0FAEC85A-20B2-80DA-20EE-42037E06DEC6}"/>
              </a:ext>
            </a:extLst>
          </p:cNvPr>
          <p:cNvSpPr>
            <a:spLocks noGrp="1"/>
          </p:cNvSpPr>
          <p:nvPr>
            <p:ph type="title"/>
          </p:nvPr>
        </p:nvSpPr>
        <p:spPr>
          <a:xfrm>
            <a:off x="628650" y="365126"/>
            <a:ext cx="7886700" cy="1325563"/>
          </a:xfrm>
        </p:spPr>
        <p:txBody>
          <a:bodyPr/>
          <a:lstStyle/>
          <a:p>
            <a:pPr algn="ctr"/>
            <a:r>
              <a:rPr lang="en-US" altLang="en-US" sz="3200" b="1" dirty="0">
                <a:solidFill>
                  <a:srgbClr val="FF0000"/>
                </a:solidFill>
                <a:latin typeface="Arial" panose="020B0604020202020204" pitchFamily="34" charset="0"/>
                <a:cs typeface="Arial" panose="020B0604020202020204" pitchFamily="34" charset="0"/>
              </a:rPr>
              <a:t>I. CÁC QUY ĐỊNH CỦA PHÁP LUẬT</a:t>
            </a:r>
          </a:p>
        </p:txBody>
      </p:sp>
    </p:spTree>
    <p:extLst>
      <p:ext uri="{BB962C8B-B14F-4D97-AF65-F5344CB8AC3E}">
        <p14:creationId xmlns:p14="http://schemas.microsoft.com/office/powerpoint/2010/main" val="50150942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2" name="TextBox 5"/>
          <p:cNvSpPr txBox="1">
            <a:spLocks noChangeArrowheads="1"/>
          </p:cNvSpPr>
          <p:nvPr/>
        </p:nvSpPr>
        <p:spPr bwMode="auto">
          <a:xfrm>
            <a:off x="989351" y="1465444"/>
            <a:ext cx="6249649" cy="301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lvl="0" indent="-342900" algn="just">
              <a:buFont typeface="Wingdings" pitchFamily="2" charset="2"/>
              <a:buChar char="ü"/>
            </a:pPr>
            <a:r>
              <a:rPr lang="en-US" sz="2400" dirty="0" err="1">
                <a:latin typeface="Times New Roman" pitchFamily="18" charset="0"/>
                <a:cs typeface="Times New Roman" pitchFamily="18" charset="0"/>
              </a:rPr>
              <a:t>Đánh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dấu</a:t>
            </a:r>
            <a:r>
              <a:rPr lang="en-US" sz="2400" dirty="0">
                <a:latin typeface="Times New Roman" pitchFamily="18" charset="0"/>
                <a:cs typeface="Times New Roman" pitchFamily="18" charset="0"/>
              </a:rPr>
              <a:t> chai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chỗ</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a:t>
            </a:r>
          </a:p>
          <a:p>
            <a:pPr marL="342900" lvl="0" indent="-342900" algn="just">
              <a:buFont typeface="Wingdings" pitchFamily="2" charset="2"/>
              <a:buChar char="ü"/>
            </a:pPr>
            <a:r>
              <a:rPr lang="en-US" sz="2400" dirty="0" err="1">
                <a:latin typeface="Times New Roman" pitchFamily="18" charset="0"/>
                <a:cs typeface="Times New Roman" pitchFamily="18" charset="0"/>
              </a:rPr>
              <a:t>Phải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loại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trừ</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ngay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bất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kỳ</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nguồn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gây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cháy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nào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gần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khu</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vực</a:t>
            </a:r>
            <a:r>
              <a:rPr lang="en-US" sz="2400" dirty="0">
                <a:latin typeface="Times New Roman" pitchFamily="18" charset="0"/>
                <a:cs typeface="Times New Roman" pitchFamily="18" charset="0"/>
              </a:rPr>
              <a:t> chai LPG;</a:t>
            </a:r>
          </a:p>
          <a:p>
            <a:pPr marL="342900" lvl="0" indent="-342900" algn="just">
              <a:buFont typeface="Wingdings" pitchFamily="2" charset="2"/>
              <a:buChar char="ü"/>
            </a:pPr>
            <a:r>
              <a:rPr lang="en-US" sz="2400" dirty="0" err="1">
                <a:latin typeface="Times New Roman" pitchFamily="18" charset="0"/>
                <a:cs typeface="Times New Roman" pitchFamily="18" charset="0"/>
              </a:rPr>
              <a:t>Bịt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chặt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chỗ</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kịp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thời</a:t>
            </a:r>
            <a:r>
              <a:rPr lang="en-US" sz="2400" dirty="0">
                <a:latin typeface="Times New Roman" pitchFamily="18" charset="0"/>
                <a:cs typeface="Times New Roman" pitchFamily="18" charset="0"/>
              </a:rPr>
              <a:t>  di </a:t>
            </a:r>
            <a:r>
              <a:rPr lang="en-US" sz="2400" dirty="0" err="1">
                <a:latin typeface="Times New Roman" pitchFamily="18" charset="0"/>
                <a:cs typeface="Times New Roman" pitchFamily="18" charset="0"/>
              </a:rPr>
              <a:t>chuyển</a:t>
            </a:r>
            <a:r>
              <a:rPr lang="en-US" sz="2400" dirty="0">
                <a:latin typeface="Times New Roman" pitchFamily="18" charset="0"/>
                <a:cs typeface="Times New Roman" pitchFamily="18" charset="0"/>
              </a:rPr>
              <a:t> chai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ngoài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đặt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nguồn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lửa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đông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người</a:t>
            </a:r>
            <a:r>
              <a:rPr lang="en-US" sz="2400" dirty="0">
                <a:latin typeface="Times New Roman" pitchFamily="18" charset="0"/>
                <a:cs typeface="Times New Roman" pitchFamily="18" charset="0"/>
              </a:rPr>
              <a:t>;</a:t>
            </a:r>
          </a:p>
          <a:p>
            <a:pPr marL="342900" indent="-342900" eaLnBrk="1" hangingPunct="1">
              <a:lnSpc>
                <a:spcPct val="150000"/>
              </a:lnSpc>
              <a:spcBef>
                <a:spcPct val="0"/>
              </a:spcBef>
              <a:buFont typeface="Wingdings" pitchFamily="2" charset="2"/>
              <a:buChar char="ü"/>
            </a:pPr>
            <a:endParaRPr lang="en-US" altLang="en-US" sz="2400" b="1" dirty="0">
              <a:solidFill>
                <a:srgbClr val="FF0000"/>
              </a:solidFill>
              <a:latin typeface="Arial" panose="020B0604020202020204" pitchFamily="34" charset="0"/>
            </a:endParaRPr>
          </a:p>
        </p:txBody>
      </p:sp>
      <p:sp>
        <p:nvSpPr>
          <p:cNvPr id="3" name="Title 1">
            <a:extLst>
              <a:ext uri="{FF2B5EF4-FFF2-40B4-BE49-F238E27FC236}">
                <a16:creationId xmlns:a16="http://schemas.microsoft.com/office/drawing/2014/main" id="{B0705871-0D85-17B4-828E-C30861821FC9}"/>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pic>
        <p:nvPicPr>
          <p:cNvPr id="1026" name="Picture 2" descr="Từ ngày 1/8, giá bán lẻ gas được điều chỉnh giảm lần thứ 4 liên tiếp">
            <a:extLst>
              <a:ext uri="{FF2B5EF4-FFF2-40B4-BE49-F238E27FC236}">
                <a16:creationId xmlns:a16="http://schemas.microsoft.com/office/drawing/2014/main" id="{B80E904B-4C4C-00EE-0124-437E29ECA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9240" y="3660156"/>
            <a:ext cx="4002509" cy="266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2922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457200" y="-326253"/>
            <a:ext cx="8229600" cy="10953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III. </a:t>
            </a:r>
            <a:r>
              <a:rPr lang="vi-VN" altLang="en-US" sz="3200" b="1">
                <a:solidFill>
                  <a:schemeClr val="bg1"/>
                </a:solidFill>
                <a:latin typeface="Arial" panose="020B0604020202020204" pitchFamily="34" charset="0"/>
                <a:cs typeface="Arial" panose="020B0604020202020204" pitchFamily="34" charset="0"/>
              </a:rPr>
              <a:t>Quy định về an toàn cửa hàng LPG</a:t>
            </a:r>
            <a:endParaRPr lang="en-US" altLang="en-US" sz="3200" b="1">
              <a:solidFill>
                <a:schemeClr val="bg1"/>
              </a:solidFill>
              <a:latin typeface="Arial" panose="020B0604020202020204" pitchFamily="34" charset="0"/>
              <a:cs typeface="Arial" panose="020B0604020202020204" pitchFamily="34" charset="0"/>
            </a:endParaRPr>
          </a:p>
        </p:txBody>
      </p:sp>
      <p:sp>
        <p:nvSpPr>
          <p:cNvPr id="12" name="TextBox 5"/>
          <p:cNvSpPr txBox="1">
            <a:spLocks noChangeArrowheads="1"/>
          </p:cNvSpPr>
          <p:nvPr/>
        </p:nvSpPr>
        <p:spPr bwMode="auto">
          <a:xfrm>
            <a:off x="569168" y="1621207"/>
            <a:ext cx="8164286" cy="2572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lvl="0" indent="-342900" algn="just">
              <a:buFont typeface="Wingdings" pitchFamily="2" charset="2"/>
              <a:buChar char="ü"/>
            </a:pPr>
            <a:r>
              <a:rPr lang="en-US" sz="2400" dirty="0" err="1">
                <a:latin typeface="Times New Roman" pitchFamily="18" charset="0"/>
                <a:cs typeface="Times New Roman" pitchFamily="18" charset="0"/>
              </a:rPr>
              <a:t>Phải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thông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báo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cấm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hút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thuốc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nguồn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gây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cháy</a:t>
            </a:r>
            <a:r>
              <a:rPr lang="en-US" sz="2400" dirty="0">
                <a:latin typeface="Times New Roman" pitchFamily="18" charset="0"/>
                <a:cs typeface="Times New Roman" pitchFamily="18" charset="0"/>
              </a:rPr>
              <a:t>;</a:t>
            </a:r>
          </a:p>
          <a:p>
            <a:pPr marL="342900" lvl="0" indent="-342900" algn="just">
              <a:buFont typeface="Wingdings" pitchFamily="2" charset="2"/>
              <a:buChar char="ü"/>
            </a:pPr>
            <a:r>
              <a:rPr lang="en-US" sz="2400" dirty="0" err="1">
                <a:latin typeface="Times New Roman" pitchFamily="18" charset="0"/>
                <a:cs typeface="Times New Roman" pitchFamily="18" charset="0"/>
              </a:rPr>
              <a:t>Không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được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tháo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bỏ</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hoặc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sửa</a:t>
            </a:r>
            <a:r>
              <a:rPr lang="en-US" sz="2400" dirty="0">
                <a:latin typeface="Times New Roman" pitchFamily="18" charset="0"/>
                <a:cs typeface="Times New Roman" pitchFamily="18" charset="0"/>
              </a:rPr>
              <a:t> van chai </a:t>
            </a:r>
            <a:r>
              <a:rPr lang="en-US" sz="2400" dirty="0" err="1">
                <a:latin typeface="Times New Roman" pitchFamily="18" charset="0"/>
                <a:cs typeface="Times New Roman" pitchFamily="18" charset="0"/>
              </a:rPr>
              <a:t>đã</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hư</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hỏng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mà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chuyển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cơ</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sở</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nạp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xử</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lý</a:t>
            </a:r>
            <a:r>
              <a:rPr lang="en-US" sz="2400" dirty="0">
                <a:latin typeface="Times New Roman" pitchFamily="18" charset="0"/>
                <a:cs typeface="Times New Roman" pitchFamily="18" charset="0"/>
              </a:rPr>
              <a:t>;</a:t>
            </a:r>
          </a:p>
          <a:p>
            <a:pPr marL="342900" lvl="0" indent="-342900" algn="just">
              <a:buFont typeface="Wingdings" pitchFamily="2" charset="2"/>
              <a:buChar char="ü"/>
            </a:pPr>
            <a:r>
              <a:rPr lang="en-US" sz="2400" dirty="0" err="1">
                <a:latin typeface="Times New Roman" pitchFamily="18" charset="0"/>
                <a:cs typeface="Times New Roman" pitchFamily="18" charset="0"/>
              </a:rPr>
              <a:t>Khoanh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vùng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xếp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đặt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các</a:t>
            </a:r>
            <a:r>
              <a:rPr lang="en-US" sz="2400" dirty="0">
                <a:latin typeface="Times New Roman" pitchFamily="18" charset="0"/>
                <a:cs typeface="Times New Roman" pitchFamily="18" charset="0"/>
              </a:rPr>
              <a:t> chai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rò</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rỉ</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có</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treo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biển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cấm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người</a:t>
            </a:r>
            <a:r>
              <a:rPr lang="en-US" sz="2400" dirty="0">
                <a:latin typeface="Times New Roman" pitchFamily="18" charset="0"/>
                <a:cs typeface="Times New Roman" pitchFamily="18" charset="0"/>
              </a:rPr>
              <a:t> qua </a:t>
            </a:r>
            <a:r>
              <a:rPr lang="en-US" sz="2400" dirty="0" err="1">
                <a:latin typeface="Times New Roman" pitchFamily="18" charset="0"/>
                <a:cs typeface="Times New Roman" pitchFamily="18" charset="0"/>
              </a:rPr>
              <a:t>lại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thông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báo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ngay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sự</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cố</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người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cung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cấp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hàng</a:t>
            </a:r>
            <a:r>
              <a:rPr lang="en-US" sz="2400" dirty="0">
                <a:latin typeface="Times New Roman" pitchFamily="18" charset="0"/>
                <a:cs typeface="Times New Roman" pitchFamily="18" charset="0"/>
              </a:rPr>
              <a:t>.</a:t>
            </a:r>
          </a:p>
          <a:p>
            <a:pPr eaLnBrk="1" hangingPunct="1">
              <a:lnSpc>
                <a:spcPct val="150000"/>
              </a:lnSpc>
              <a:spcBef>
                <a:spcPct val="0"/>
              </a:spcBef>
              <a:buFontTx/>
              <a:buNone/>
            </a:pPr>
            <a:endParaRPr lang="en-US" altLang="en-US" sz="2400" b="1" dirty="0">
              <a:solidFill>
                <a:srgbClr val="FF0000"/>
              </a:solidFill>
              <a:latin typeface="Arial" panose="020B0604020202020204" pitchFamily="34" charset="0"/>
            </a:endParaRPr>
          </a:p>
        </p:txBody>
      </p:sp>
      <p:pic>
        <p:nvPicPr>
          <p:cNvPr id="3" name="Picture 2" descr="Từ ngày 1/8, giá bán lẻ gas được điều chỉnh giảm lần thứ 4 liên tiếp">
            <a:extLst>
              <a:ext uri="{FF2B5EF4-FFF2-40B4-BE49-F238E27FC236}">
                <a16:creationId xmlns:a16="http://schemas.microsoft.com/office/drawing/2014/main" id="{407CC16B-0FB1-A331-06DE-EC153EDA5E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8876" y="3791159"/>
            <a:ext cx="4002509" cy="266444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3DC0C8D3-FF62-A164-AA4E-087E5FCF95C5}"/>
              </a:ext>
            </a:extLst>
          </p:cNvPr>
          <p:cNvSpPr txBox="1">
            <a:spLocks/>
          </p:cNvSpPr>
          <p:nvPr/>
        </p:nvSpPr>
        <p:spPr>
          <a:xfrm>
            <a:off x="491521" y="402397"/>
            <a:ext cx="8229600" cy="665366"/>
          </a:xfrm>
          <a:prstGeom prst="rect">
            <a:avLst/>
          </a:prstGeom>
          <a:solidFill>
            <a:srgbClr val="00B050"/>
          </a:solidFill>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dirty="0">
                <a:solidFill>
                  <a:schemeClr val="bg1"/>
                </a:solidFill>
                <a:latin typeface="Arial" panose="020B0604020202020204" pitchFamily="34" charset="0"/>
                <a:cs typeface="Arial" panose="020B0604020202020204" pitchFamily="34" charset="0"/>
              </a:rPr>
              <a:t>III. </a:t>
            </a:r>
            <a:r>
              <a:rPr lang="vi-VN" altLang="en-US" sz="3200" b="1" dirty="0">
                <a:solidFill>
                  <a:schemeClr val="bg1"/>
                </a:solidFill>
                <a:latin typeface="Arial" panose="020B0604020202020204" pitchFamily="34" charset="0"/>
                <a:cs typeface="Arial" panose="020B0604020202020204" pitchFamily="34" charset="0"/>
              </a:rPr>
              <a:t>QUY ĐỊNH VỀ AN TOÀN CỬA HÀNG LPG</a:t>
            </a:r>
            <a:endParaRPr lang="en-US" alt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1101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611" y="521030"/>
            <a:ext cx="8612778" cy="1815882"/>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IV.</a:t>
            </a:r>
          </a:p>
          <a:p>
            <a:pPr algn="ctr"/>
            <a:r>
              <a:rPr lang="vi-VN" altLang="en-US" sz="3600" b="1" dirty="0">
                <a:solidFill>
                  <a:schemeClr val="bg1"/>
                </a:solidFill>
                <a:latin typeface="Arial" panose="020B0604020202020204" pitchFamily="34" charset="0"/>
                <a:cs typeface="Arial" panose="020B0604020202020204" pitchFamily="34" charset="0"/>
              </a:rPr>
              <a:t>Quy định về an toàn </a:t>
            </a:r>
            <a:r>
              <a:rPr lang="en-US" altLang="en-US" sz="3600" b="1" dirty="0" err="1">
                <a:solidFill>
                  <a:schemeClr val="bg1"/>
                </a:solidFill>
                <a:latin typeface="Arial" panose="020B0604020202020204" pitchFamily="34" charset="0"/>
                <a:cs typeface="Arial" panose="020B0604020202020204" pitchFamily="34" charset="0"/>
              </a:rPr>
              <a:t>đối</a:t>
            </a:r>
            <a:r>
              <a:rPr lang="en-US" altLang="en-US" sz="3600" b="1" dirty="0">
                <a:solidFill>
                  <a:schemeClr val="bg1"/>
                </a:solidFill>
                <a:latin typeface="Arial" panose="020B0604020202020204" pitchFamily="34" charset="0"/>
                <a:cs typeface="Arial" panose="020B0604020202020204" pitchFamily="34" charset="0"/>
              </a:rPr>
              <a:t> </a:t>
            </a:r>
            <a:r>
              <a:rPr lang="en-US" altLang="en-US" sz="3600" b="1" dirty="0" err="1">
                <a:solidFill>
                  <a:schemeClr val="bg1"/>
                </a:solidFill>
                <a:latin typeface="Arial" panose="020B0604020202020204" pitchFamily="34" charset="0"/>
                <a:cs typeface="Arial" panose="020B0604020202020204" pitchFamily="34" charset="0"/>
              </a:rPr>
              <a:t>với</a:t>
            </a:r>
            <a:r>
              <a:rPr lang="en-US" altLang="en-US" sz="3600" b="1" dirty="0">
                <a:solidFill>
                  <a:schemeClr val="bg1"/>
                </a:solidFill>
                <a:latin typeface="Arial" panose="020B0604020202020204" pitchFamily="34" charset="0"/>
                <a:cs typeface="Arial" panose="020B0604020202020204" pitchFamily="34" charset="0"/>
              </a:rPr>
              <a:t> </a:t>
            </a:r>
            <a:r>
              <a:rPr lang="en-US" altLang="en-US" sz="3600" b="1" dirty="0" err="1">
                <a:solidFill>
                  <a:schemeClr val="bg1"/>
                </a:solidFill>
                <a:latin typeface="Arial" panose="020B0604020202020204" pitchFamily="34" charset="0"/>
                <a:cs typeface="Arial" panose="020B0604020202020204" pitchFamily="34" charset="0"/>
              </a:rPr>
              <a:t>nhân</a:t>
            </a:r>
            <a:r>
              <a:rPr lang="en-US" altLang="en-US" sz="3600" b="1" dirty="0">
                <a:solidFill>
                  <a:schemeClr val="bg1"/>
                </a:solidFill>
                <a:latin typeface="Arial" panose="020B0604020202020204" pitchFamily="34" charset="0"/>
                <a:cs typeface="Arial" panose="020B0604020202020204" pitchFamily="34" charset="0"/>
              </a:rPr>
              <a:t> </a:t>
            </a:r>
            <a:r>
              <a:rPr lang="en-US" altLang="en-US" sz="3600" b="1" dirty="0" err="1">
                <a:solidFill>
                  <a:schemeClr val="bg1"/>
                </a:solidFill>
                <a:latin typeface="Arial" panose="020B0604020202020204" pitchFamily="34" charset="0"/>
                <a:cs typeface="Arial" panose="020B0604020202020204" pitchFamily="34" charset="0"/>
              </a:rPr>
              <a:t>viên</a:t>
            </a:r>
            <a:r>
              <a:rPr lang="en-US" altLang="en-US" sz="3600" b="1" dirty="0">
                <a:solidFill>
                  <a:schemeClr val="bg1"/>
                </a:solidFill>
                <a:latin typeface="Arial" panose="020B0604020202020204" pitchFamily="34" charset="0"/>
                <a:cs typeface="Arial" panose="020B0604020202020204" pitchFamily="34" charset="0"/>
              </a:rPr>
              <a:t> </a:t>
            </a:r>
            <a:r>
              <a:rPr lang="vi-VN" altLang="en-US" sz="3600" b="1" dirty="0">
                <a:solidFill>
                  <a:schemeClr val="bg1"/>
                </a:solidFill>
                <a:latin typeface="Arial" panose="020B0604020202020204" pitchFamily="34" charset="0"/>
                <a:cs typeface="Arial" panose="020B0604020202020204" pitchFamily="34" charset="0"/>
              </a:rPr>
              <a:t>cửa hàng LPG</a:t>
            </a:r>
            <a:endParaRPr lang="en-US" altLang="en-US" sz="3600" b="1"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1589491" y="2508776"/>
            <a:ext cx="6457590" cy="4024625"/>
          </a:xfrm>
          <a:prstGeom prst="rect">
            <a:avLst/>
          </a:prstGeom>
        </p:spPr>
      </p:pic>
    </p:spTree>
    <p:extLst>
      <p:ext uri="{BB962C8B-B14F-4D97-AF65-F5344CB8AC3E}">
        <p14:creationId xmlns:p14="http://schemas.microsoft.com/office/powerpoint/2010/main" val="22522237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611" y="548165"/>
            <a:ext cx="8612778" cy="707886"/>
          </a:xfrm>
          <a:prstGeom prst="rect">
            <a:avLst/>
          </a:prstGeom>
          <a:solidFill>
            <a:srgbClr val="00B050"/>
          </a:solidFill>
        </p:spPr>
        <p:txBody>
          <a:bodyPr wrap="square">
            <a:spAutoFit/>
          </a:bodyPr>
          <a:lstStyle/>
          <a:p>
            <a:pPr algn="ctr"/>
            <a:r>
              <a:rPr lang="en-US" altLang="en-US" sz="4000" b="1" dirty="0">
                <a:solidFill>
                  <a:schemeClr val="bg1"/>
                </a:solidFill>
                <a:latin typeface="Arial" panose="020B0604020202020204" pitchFamily="34" charset="0"/>
                <a:cs typeface="Arial" panose="020B0604020202020204" pitchFamily="34" charset="0"/>
              </a:rPr>
              <a:t>CHUYÊN ĐỀ IV</a:t>
            </a:r>
          </a:p>
        </p:txBody>
      </p:sp>
      <p:sp>
        <p:nvSpPr>
          <p:cNvPr id="6" name="Content Placeholder 2"/>
          <p:cNvSpPr>
            <a:spLocks noGrp="1"/>
          </p:cNvSpPr>
          <p:nvPr>
            <p:ph idx="1"/>
          </p:nvPr>
        </p:nvSpPr>
        <p:spPr>
          <a:xfrm>
            <a:off x="434715" y="1652336"/>
            <a:ext cx="8443674" cy="4477851"/>
          </a:xfrm>
          <a:solidFill>
            <a:schemeClr val="bg1"/>
          </a:solidFill>
        </p:spPr>
        <p:txBody>
          <a:bodyPr>
            <a:noAutofit/>
          </a:bodyPr>
          <a:lstStyle/>
          <a:p>
            <a:pPr marL="0" indent="0" algn="just">
              <a:buNone/>
            </a:pPr>
            <a:r>
              <a:rPr lang="en-US" sz="3200" b="1" dirty="0">
                <a:solidFill>
                  <a:srgbClr val="FF0000"/>
                </a:solidFill>
                <a:latin typeface="Times New Roman" pitchFamily="18" charset="0"/>
                <a:cs typeface="Times New Roman" pitchFamily="18" charset="0"/>
              </a:rPr>
              <a:t>Mục tiêu</a:t>
            </a:r>
          </a:p>
          <a:p>
            <a:pPr algn="just">
              <a:buFont typeface="Wingdings" pitchFamily="2" charset="2"/>
              <a:buChar char="§"/>
            </a:pPr>
            <a:r>
              <a:rPr lang="en-US" sz="2400" dirty="0" err="1">
                <a:latin typeface="Times New Roman" pitchFamily="18" charset="0"/>
                <a:cs typeface="Times New Roman" pitchFamily="18" charset="0"/>
              </a:rPr>
              <a:t>Hiểu</a:t>
            </a:r>
            <a:r>
              <a:rPr lang="en-US" sz="2400" dirty="0">
                <a:latin typeface="Times New Roman" pitchFamily="18" charset="0"/>
                <a:cs typeface="Times New Roman" pitchFamily="18" charset="0"/>
              </a:rPr>
              <a:t> được qui định của pháp luật của nghề nghiệp về an toàn trong xếp dỡ, tồn chứa , bày bán và vận chuyển chai LPG tại </a:t>
            </a:r>
            <a:r>
              <a:rPr lang="en-US" sz="2400" dirty="0" err="1">
                <a:latin typeface="Times New Roman" pitchFamily="18" charset="0"/>
                <a:cs typeface="Times New Roman" pitchFamily="18" charset="0"/>
              </a:rPr>
              <a:t>cửa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hàng</a:t>
            </a:r>
            <a:endParaRPr lang="en-US" sz="2400" dirty="0">
              <a:latin typeface="Times New Roman" pitchFamily="18" charset="0"/>
              <a:cs typeface="Times New Roman" pitchFamily="18" charset="0"/>
            </a:endParaRPr>
          </a:p>
          <a:p>
            <a:pPr algn="just">
              <a:buFont typeface="Wingdings" pitchFamily="2" charset="2"/>
              <a:buChar char="§"/>
            </a:pPr>
            <a:r>
              <a:rPr lang="en-US" sz="2400" dirty="0" err="1">
                <a:latin typeface="Times New Roman" pitchFamily="18" charset="0"/>
                <a:cs typeface="Times New Roman" pitchFamily="18" charset="0"/>
              </a:rPr>
              <a:t>Thực</a:t>
            </a:r>
            <a:r>
              <a:rPr lang="en-US" sz="2400" dirty="0">
                <a:latin typeface="Times New Roman" pitchFamily="18" charset="0"/>
                <a:cs typeface="Times New Roman" pitchFamily="18" charset="0"/>
              </a:rPr>
              <a:t> hiện đúng qui trình lắp đặt chai  LPG cho </a:t>
            </a:r>
            <a:r>
              <a:rPr lang="en-US" sz="2400" dirty="0" err="1">
                <a:latin typeface="Times New Roman" pitchFamily="18" charset="0"/>
                <a:cs typeface="Times New Roman" pitchFamily="18" charset="0"/>
              </a:rPr>
              <a:t>khách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hàng</a:t>
            </a:r>
            <a:endParaRPr lang="en-US" sz="2400" dirty="0">
              <a:latin typeface="Times New Roman" pitchFamily="18" charset="0"/>
              <a:cs typeface="Times New Roman" pitchFamily="18" charset="0"/>
            </a:endParaRPr>
          </a:p>
          <a:p>
            <a:pPr algn="just">
              <a:buFont typeface="Wingdings" pitchFamily="2" charset="2"/>
              <a:buChar char="§"/>
            </a:pPr>
            <a:r>
              <a:rPr lang="en-US" sz="2400" dirty="0" err="1">
                <a:latin typeface="Times New Roman" pitchFamily="18" charset="0"/>
                <a:cs typeface="Times New Roman" pitchFamily="18" charset="0"/>
              </a:rPr>
              <a:t>Biết</a:t>
            </a:r>
            <a:r>
              <a:rPr lang="en-US" sz="2400" dirty="0">
                <a:latin typeface="Times New Roman" pitchFamily="18" charset="0"/>
                <a:cs typeface="Times New Roman" pitchFamily="18" charset="0"/>
              </a:rPr>
              <a:t> cách kiểm tra chai LPG</a:t>
            </a:r>
          </a:p>
          <a:p>
            <a:pPr algn="just">
              <a:buFont typeface="Wingdings" pitchFamily="2" charset="2"/>
              <a:buChar char="§"/>
            </a:pPr>
            <a:r>
              <a:rPr lang="en-US" sz="2400" dirty="0" err="1">
                <a:latin typeface="Times New Roman" pitchFamily="18" charset="0"/>
                <a:cs typeface="Times New Roman" pitchFamily="18" charset="0"/>
              </a:rPr>
              <a:t>Lắp</a:t>
            </a:r>
            <a:r>
              <a:rPr lang="en-US" sz="2400" dirty="0">
                <a:latin typeface="Times New Roman" pitchFamily="18" charset="0"/>
                <a:cs typeface="Times New Roman" pitchFamily="18" charset="0"/>
              </a:rPr>
              <a:t> đăt thành thạo chai LPG cho khách hàng đảm bảo tuyệt đối an toàn đúng kỹ thuật	</a:t>
            </a:r>
          </a:p>
          <a:p>
            <a:pPr algn="just">
              <a:buFont typeface="Wingdings" pitchFamily="2" charset="2"/>
              <a:buChar char="§"/>
            </a:pPr>
            <a:r>
              <a:rPr lang="en-US" sz="2400" dirty="0" err="1">
                <a:latin typeface="Times New Roman" pitchFamily="18" charset="0"/>
                <a:cs typeface="Times New Roman" pitchFamily="18" charset="0"/>
              </a:rPr>
              <a:t>Thái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độ</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Cẩn</a:t>
            </a:r>
            <a:r>
              <a:rPr lang="en-US" sz="2400" dirty="0">
                <a:latin typeface="Times New Roman" pitchFamily="18" charset="0"/>
                <a:cs typeface="Times New Roman" pitchFamily="18" charset="0"/>
              </a:rPr>
              <a:t> thận; tỷ mỷ; chính xác; đảm bảo tuyệt đối an toàn</a:t>
            </a:r>
          </a:p>
          <a:p>
            <a:pPr>
              <a:buFont typeface="Wingdings" pitchFamily="2" charset="2"/>
              <a:buChar char="§"/>
            </a:pPr>
            <a:endParaRPr lang="en-US" dirty="0"/>
          </a:p>
        </p:txBody>
      </p:sp>
    </p:spTree>
    <p:extLst>
      <p:ext uri="{BB962C8B-B14F-4D97-AF65-F5344CB8AC3E}">
        <p14:creationId xmlns:p14="http://schemas.microsoft.com/office/powerpoint/2010/main" val="25448274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277792" y="166497"/>
            <a:ext cx="8690793" cy="758964"/>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1. AN TOÀN TRONG XẾP DỠ VÀ TỒN CHỨA</a:t>
            </a:r>
          </a:p>
        </p:txBody>
      </p:sp>
      <p:sp>
        <p:nvSpPr>
          <p:cNvPr id="2" name="TextBox 1"/>
          <p:cNvSpPr txBox="1"/>
          <p:nvPr/>
        </p:nvSpPr>
        <p:spPr>
          <a:xfrm>
            <a:off x="878470" y="1175654"/>
            <a:ext cx="7455634" cy="2154436"/>
          </a:xfrm>
          <a:prstGeom prst="rect">
            <a:avLst/>
          </a:prstGeom>
          <a:noFill/>
        </p:spPr>
        <p:txBody>
          <a:bodyPr wrap="square" rtlCol="0">
            <a:spAutoFit/>
          </a:bodyPr>
          <a:lstStyle/>
          <a:p>
            <a:r>
              <a:rPr lang="en-US" altLang="en-US" sz="2400" b="1">
                <a:solidFill>
                  <a:srgbClr val="FF0000"/>
                </a:solidFill>
                <a:latin typeface="Arial" pitchFamily="34" charset="0"/>
                <a:cs typeface="Arial" pitchFamily="34" charset="0"/>
              </a:rPr>
              <a:t>Quy định chất xếp tại cửa hàng</a:t>
            </a:r>
            <a:endParaRPr lang="en-US" altLang="en-US" sz="2400" b="1" i="1">
              <a:solidFill>
                <a:srgbClr val="FF0000"/>
              </a:solidFill>
              <a:latin typeface="Arial" pitchFamily="34" charset="0"/>
              <a:cs typeface="Arial" pitchFamily="34" charset="0"/>
            </a:endParaRPr>
          </a:p>
          <a:p>
            <a:pPr algn="just"/>
            <a:r>
              <a:rPr lang="vi-VN" altLang="en-US" sz="2200">
                <a:cs typeface="Arial" pitchFamily="34" charset="0"/>
              </a:rPr>
              <a:t>Các loại chai LPG có thể được xếp chồng </a:t>
            </a:r>
            <a:r>
              <a:rPr lang="en-US" altLang="en-US" sz="2200">
                <a:latin typeface="Arial" pitchFamily="34" charset="0"/>
                <a:cs typeface="Arial" pitchFamily="34" charset="0"/>
              </a:rPr>
              <a:t>l</a:t>
            </a:r>
            <a:r>
              <a:rPr lang="vi-VN" altLang="en-US" sz="2200">
                <a:cs typeface="Arial" pitchFamily="34" charset="0"/>
              </a:rPr>
              <a:t>ên nhau </a:t>
            </a:r>
            <a:r>
              <a:rPr lang="en-US" altLang="en-US" sz="2200">
                <a:latin typeface="Arial" pitchFamily="34" charset="0"/>
                <a:cs typeface="Arial" pitchFamily="34" charset="0"/>
              </a:rPr>
              <a:t>ở</a:t>
            </a:r>
            <a:r>
              <a:rPr lang="vi-VN" altLang="en-US" sz="2200">
                <a:cs typeface="Arial" pitchFamily="34" charset="0"/>
              </a:rPr>
              <a:t> tư thế thẳng đứng, vững chắc. Độ cao t</a:t>
            </a:r>
            <a:r>
              <a:rPr lang="en-US" altLang="en-US" sz="2200">
                <a:latin typeface="Arial" pitchFamily="34" charset="0"/>
                <a:cs typeface="Arial" pitchFamily="34" charset="0"/>
              </a:rPr>
              <a:t>ố</a:t>
            </a:r>
            <a:r>
              <a:rPr lang="vi-VN" altLang="en-US" sz="2200">
                <a:cs typeface="Arial" pitchFamily="34" charset="0"/>
              </a:rPr>
              <a:t>i đa mỗi chồng là </a:t>
            </a:r>
            <a:r>
              <a:rPr lang="vi-VN" altLang="en-US" sz="2200" b="1">
                <a:solidFill>
                  <a:srgbClr val="FF0000"/>
                </a:solidFill>
                <a:cs typeface="Arial" pitchFamily="34" charset="0"/>
              </a:rPr>
              <a:t>1,5 m</a:t>
            </a:r>
            <a:r>
              <a:rPr lang="vi-VN" altLang="en-US" sz="2200">
                <a:cs typeface="Arial" pitchFamily="34" charset="0"/>
              </a:rPr>
              <a:t>. </a:t>
            </a:r>
            <a:r>
              <a:rPr lang="en-US" altLang="en-US" sz="2200">
                <a:latin typeface="Arial" panose="020B0604020202020204" pitchFamily="34" charset="0"/>
                <a:cs typeface="Arial" panose="020B0604020202020204" pitchFamily="34" charset="0"/>
              </a:rPr>
              <a:t>Nếu xếp chồng lên nhau thì Chai </a:t>
            </a:r>
            <a:r>
              <a:rPr lang="vi-VN" altLang="en-US" sz="2200">
                <a:latin typeface="Arial" panose="020B0604020202020204" pitchFamily="34" charset="0"/>
                <a:cs typeface="Arial" panose="020B0604020202020204" pitchFamily="34" charset="0"/>
              </a:rPr>
              <a:t>nh</a:t>
            </a:r>
            <a:r>
              <a:rPr lang="en-US" altLang="en-US" sz="2200">
                <a:latin typeface="Arial" panose="020B0604020202020204" pitchFamily="34" charset="0"/>
                <a:cs typeface="Arial" panose="020B0604020202020204" pitchFamily="34" charset="0"/>
              </a:rPr>
              <a:t>ỏ</a:t>
            </a:r>
            <a:r>
              <a:rPr lang="vi-VN" altLang="en-US" sz="2200">
                <a:cs typeface="Arial" pitchFamily="34" charset="0"/>
              </a:rPr>
              <a:t> xếp chồng lên lớp chai lớn hơn. Khoảng cách giữa các dãy không nhỏ hơn </a:t>
            </a:r>
            <a:r>
              <a:rPr lang="vi-VN" altLang="en-US" sz="2200" b="1">
                <a:solidFill>
                  <a:srgbClr val="FF0000"/>
                </a:solidFill>
                <a:cs typeface="Arial" pitchFamily="34" charset="0"/>
              </a:rPr>
              <a:t>1,5</a:t>
            </a:r>
            <a:r>
              <a:rPr lang="en-US" altLang="en-US" sz="2200" b="1">
                <a:solidFill>
                  <a:srgbClr val="FF0000"/>
                </a:solidFill>
                <a:cs typeface="Arial" pitchFamily="34" charset="0"/>
              </a:rPr>
              <a:t>m</a:t>
            </a:r>
            <a:endParaRPr lang="en-US" sz="2200" b="1">
              <a:solidFill>
                <a:srgbClr val="FF0000"/>
              </a:solidFill>
            </a:endParaRPr>
          </a:p>
        </p:txBody>
      </p:sp>
      <p:pic>
        <p:nvPicPr>
          <p:cNvPr id="3" name="Picture 2"/>
          <p:cNvPicPr>
            <a:picLocks noChangeAspect="1"/>
          </p:cNvPicPr>
          <p:nvPr/>
        </p:nvPicPr>
        <p:blipFill>
          <a:blip r:embed="rId2"/>
          <a:stretch>
            <a:fillRect/>
          </a:stretch>
        </p:blipFill>
        <p:spPr>
          <a:xfrm>
            <a:off x="2398294" y="3318881"/>
            <a:ext cx="5935810" cy="3372622"/>
          </a:xfrm>
          <a:prstGeom prst="rect">
            <a:avLst/>
          </a:prstGeom>
        </p:spPr>
      </p:pic>
    </p:spTree>
    <p:extLst>
      <p:ext uri="{BB962C8B-B14F-4D97-AF65-F5344CB8AC3E}">
        <p14:creationId xmlns:p14="http://schemas.microsoft.com/office/powerpoint/2010/main" val="253428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78469" y="1449977"/>
            <a:ext cx="7808331" cy="461665"/>
          </a:xfrm>
          <a:prstGeom prst="rect">
            <a:avLst/>
          </a:prstGeom>
          <a:noFill/>
        </p:spPr>
        <p:txBody>
          <a:bodyPr wrap="square" rtlCol="0">
            <a:spAutoFit/>
          </a:bodyPr>
          <a:lstStyle/>
          <a:p>
            <a:r>
              <a:rPr lang="en-US" altLang="en-US" sz="2400" b="1" dirty="0" err="1">
                <a:solidFill>
                  <a:srgbClr val="FF0000"/>
                </a:solidFill>
                <a:latin typeface="Arial" panose="020B0604020202020204" pitchFamily="34" charset="0"/>
                <a:cs typeface="Arial" panose="020B0604020202020204" pitchFamily="34" charset="0"/>
              </a:rPr>
              <a:t>Quy</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định</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trọng</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lượng</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tồn</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chứa</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tại</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cửa</a:t>
            </a:r>
            <a:r>
              <a:rPr lang="en-US" altLang="en-US" sz="2400" b="1" dirty="0">
                <a:solidFill>
                  <a:srgbClr val="FF0000"/>
                </a:solidFill>
                <a:latin typeface="Arial" panose="020B0604020202020204" pitchFamily="34" charset="0"/>
                <a:cs typeface="Arial" panose="020B0604020202020204" pitchFamily="34" charset="0"/>
              </a:rPr>
              <a:t> </a:t>
            </a:r>
            <a:r>
              <a:rPr lang="en-US" altLang="en-US" sz="2400" b="1" dirty="0" err="1">
                <a:solidFill>
                  <a:srgbClr val="FF0000"/>
                </a:solidFill>
                <a:latin typeface="Arial" panose="020B0604020202020204" pitchFamily="34" charset="0"/>
                <a:cs typeface="Arial" panose="020B0604020202020204" pitchFamily="34" charset="0"/>
              </a:rPr>
              <a:t>hàng</a:t>
            </a:r>
            <a:r>
              <a:rPr lang="en-US" altLang="en-US" sz="2400" b="1" dirty="0">
                <a:solidFill>
                  <a:srgbClr val="FF0000"/>
                </a:solidFill>
                <a:latin typeface="Arial" panose="020B0604020202020204" pitchFamily="34" charset="0"/>
                <a:cs typeface="Arial" panose="020B0604020202020204" pitchFamily="34" charset="0"/>
              </a:rPr>
              <a:t> LPG</a:t>
            </a:r>
          </a:p>
        </p:txBody>
      </p:sp>
      <p:graphicFrame>
        <p:nvGraphicFramePr>
          <p:cNvPr id="3" name="Diagram 2"/>
          <p:cNvGraphicFramePr/>
          <p:nvPr>
            <p:extLst>
              <p:ext uri="{D42A27DB-BD31-4B8C-83A1-F6EECF244321}">
                <p14:modId xmlns:p14="http://schemas.microsoft.com/office/powerpoint/2010/main" val="831049412"/>
              </p:ext>
            </p:extLst>
          </p:nvPr>
        </p:nvGraphicFramePr>
        <p:xfrm>
          <a:off x="1524000" y="19064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1. An toàn trong xếp dỡ và tồn chứa</a:t>
            </a:r>
          </a:p>
        </p:txBody>
      </p:sp>
      <p:sp>
        <p:nvSpPr>
          <p:cNvPr id="4" name="Title 1">
            <a:extLst>
              <a:ext uri="{FF2B5EF4-FFF2-40B4-BE49-F238E27FC236}">
                <a16:creationId xmlns:a16="http://schemas.microsoft.com/office/drawing/2014/main" id="{D5D6B231-7037-B6F6-847E-00B8C8C88A98}"/>
              </a:ext>
            </a:extLst>
          </p:cNvPr>
          <p:cNvSpPr txBox="1">
            <a:spLocks/>
          </p:cNvSpPr>
          <p:nvPr/>
        </p:nvSpPr>
        <p:spPr>
          <a:xfrm>
            <a:off x="277792" y="166497"/>
            <a:ext cx="8690793" cy="758964"/>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1. AN TOÀN TRONG XẾP DỠ VÀ TỒN CHỨA</a:t>
            </a:r>
          </a:p>
        </p:txBody>
      </p:sp>
    </p:spTree>
    <p:extLst>
      <p:ext uri="{BB962C8B-B14F-4D97-AF65-F5344CB8AC3E}">
        <p14:creationId xmlns:p14="http://schemas.microsoft.com/office/powerpoint/2010/main" val="10657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1. An toàn trong xếp dỡ và tồn chứa</a:t>
            </a:r>
          </a:p>
        </p:txBody>
      </p:sp>
      <p:sp>
        <p:nvSpPr>
          <p:cNvPr id="11" name="Content Placeholder 2"/>
          <p:cNvSpPr txBox="1">
            <a:spLocks/>
          </p:cNvSpPr>
          <p:nvPr/>
        </p:nvSpPr>
        <p:spPr>
          <a:xfrm>
            <a:off x="536479" y="1835650"/>
            <a:ext cx="4028026"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just">
              <a:buFont typeface="Wingdings" pitchFamily="2" charset="2"/>
              <a:buChar char="q"/>
            </a:pP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Chỉ</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cho</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phép</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trưng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bày</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lâu</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dài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trên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các</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giá</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quảng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cáo</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những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chai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khí</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dầu</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mỏ</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hóa</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lỏng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rỗng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hoặc</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chai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khí</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dầu</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mỏ</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hóa</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lỏng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giả</a:t>
            </a:r>
            <a:r>
              <a:rPr lang="it-IT"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457200" indent="-457200" algn="just">
              <a:buFont typeface="Wingdings" pitchFamily="2" charset="2"/>
              <a:buChar char="q"/>
            </a:pPr>
            <a:endParaRPr lang="en-US" sz="2800"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4979373" y="1874492"/>
            <a:ext cx="3907875" cy="4188315"/>
          </a:xfrm>
          <a:prstGeom prst="rect">
            <a:avLst/>
          </a:prstGeom>
        </p:spPr>
      </p:pic>
      <p:sp>
        <p:nvSpPr>
          <p:cNvPr id="2" name="Title 1">
            <a:extLst>
              <a:ext uri="{FF2B5EF4-FFF2-40B4-BE49-F238E27FC236}">
                <a16:creationId xmlns:a16="http://schemas.microsoft.com/office/drawing/2014/main" id="{96B617F9-EC7B-2C6D-C311-9F4497023B2B}"/>
              </a:ext>
            </a:extLst>
          </p:cNvPr>
          <p:cNvSpPr txBox="1">
            <a:spLocks/>
          </p:cNvSpPr>
          <p:nvPr/>
        </p:nvSpPr>
        <p:spPr>
          <a:xfrm>
            <a:off x="277792" y="247522"/>
            <a:ext cx="8690793" cy="758964"/>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1. AN TOÀN TRONG XẾP DỠ VÀ TỒN CHỨA</a:t>
            </a:r>
          </a:p>
        </p:txBody>
      </p:sp>
    </p:spTree>
    <p:extLst>
      <p:ext uri="{BB962C8B-B14F-4D97-AF65-F5344CB8AC3E}">
        <p14:creationId xmlns:p14="http://schemas.microsoft.com/office/powerpoint/2010/main" val="7437754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1. An toàn trong xếp dỡ và tồn chứa</a:t>
            </a:r>
          </a:p>
        </p:txBody>
      </p:sp>
      <p:pic>
        <p:nvPicPr>
          <p:cNvPr id="3" name="Picture 2"/>
          <p:cNvPicPr>
            <a:picLocks noChangeAspect="1"/>
          </p:cNvPicPr>
          <p:nvPr/>
        </p:nvPicPr>
        <p:blipFill>
          <a:blip r:embed="rId2"/>
          <a:stretch>
            <a:fillRect/>
          </a:stretch>
        </p:blipFill>
        <p:spPr>
          <a:xfrm>
            <a:off x="4299971" y="3429000"/>
            <a:ext cx="4426246" cy="2689559"/>
          </a:xfrm>
          <a:prstGeom prst="rect">
            <a:avLst/>
          </a:prstGeom>
        </p:spPr>
      </p:pic>
      <p:sp>
        <p:nvSpPr>
          <p:cNvPr id="4" name="Title 1">
            <a:extLst>
              <a:ext uri="{FF2B5EF4-FFF2-40B4-BE49-F238E27FC236}">
                <a16:creationId xmlns:a16="http://schemas.microsoft.com/office/drawing/2014/main" id="{620BD324-7CD7-2C63-83D9-3B4AD64336B7}"/>
              </a:ext>
            </a:extLst>
          </p:cNvPr>
          <p:cNvSpPr txBox="1">
            <a:spLocks/>
          </p:cNvSpPr>
          <p:nvPr/>
        </p:nvSpPr>
        <p:spPr>
          <a:xfrm>
            <a:off x="277792" y="166497"/>
            <a:ext cx="8690793" cy="758964"/>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1. AN TOÀN TRONG XẾP DỠ VÀ TỒN CHỨA</a:t>
            </a:r>
          </a:p>
        </p:txBody>
      </p:sp>
      <p:sp>
        <p:nvSpPr>
          <p:cNvPr id="6" name="TextBox 5">
            <a:extLst>
              <a:ext uri="{FF2B5EF4-FFF2-40B4-BE49-F238E27FC236}">
                <a16:creationId xmlns:a16="http://schemas.microsoft.com/office/drawing/2014/main" id="{D932B860-9BE4-00F7-4CF6-C68627EFD263}"/>
              </a:ext>
            </a:extLst>
          </p:cNvPr>
          <p:cNvSpPr txBox="1"/>
          <p:nvPr/>
        </p:nvSpPr>
        <p:spPr>
          <a:xfrm>
            <a:off x="866274" y="1267326"/>
            <a:ext cx="7251031" cy="1815882"/>
          </a:xfrm>
          <a:prstGeom prst="rect">
            <a:avLst/>
          </a:prstGeom>
          <a:noFill/>
        </p:spPr>
        <p:txBody>
          <a:bodyPr wrap="square" rtlCol="0">
            <a:spAutoFit/>
          </a:bodyPr>
          <a:lstStyle/>
          <a:p>
            <a:pPr marL="457200" indent="-457200">
              <a:buFont typeface="Wingdings" pitchFamily="2" charset="2"/>
              <a:buChar char="Ø"/>
            </a:pPr>
            <a:r>
              <a:rPr lang="en-VN" sz="2800" dirty="0">
                <a:latin typeface="Arial" panose="020B0604020202020204" pitchFamily="34" charset="0"/>
                <a:cs typeface="Arial" panose="020B0604020202020204" pitchFamily="34" charset="0"/>
              </a:rPr>
              <a:t>Khi tồn chứa cũng như bày bán, van chai luôn đóng kín</a:t>
            </a:r>
          </a:p>
          <a:p>
            <a:pPr marL="457200" indent="-457200">
              <a:buFont typeface="Wingdings" pitchFamily="2" charset="2"/>
              <a:buChar char="Ø"/>
            </a:pPr>
            <a:r>
              <a:rPr lang="en-VN" sz="2800" dirty="0">
                <a:latin typeface="Arial" panose="020B0604020202020204" pitchFamily="34" charset="0"/>
                <a:cs typeface="Arial" panose="020B0604020202020204" pitchFamily="34" charset="0"/>
              </a:rPr>
              <a:t>Không được cất giữ chai gần cửa ra vào, nơi hay có người qua lại</a:t>
            </a:r>
          </a:p>
        </p:txBody>
      </p:sp>
    </p:spTree>
    <p:extLst>
      <p:ext uri="{BB962C8B-B14F-4D97-AF65-F5344CB8AC3E}">
        <p14:creationId xmlns:p14="http://schemas.microsoft.com/office/powerpoint/2010/main" val="22902029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1. An toàn trong xếp dỡ và tồn chứa</a:t>
            </a:r>
          </a:p>
        </p:txBody>
      </p:sp>
      <p:sp>
        <p:nvSpPr>
          <p:cNvPr id="11" name="Content Placeholder 2"/>
          <p:cNvSpPr txBox="1">
            <a:spLocks/>
          </p:cNvSpPr>
          <p:nvPr/>
        </p:nvSpPr>
        <p:spPr>
          <a:xfrm>
            <a:off x="448352" y="1513984"/>
            <a:ext cx="73451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just">
              <a:buFont typeface="Wingdings" pitchFamily="2" charset="2"/>
              <a:buChar char="v"/>
            </a:pPr>
            <a:r>
              <a:rPr lang="it-IT" sz="2800" dirty="0" err="1">
                <a:latin typeface="Times New Roman" pitchFamily="18" charset="0"/>
                <a:cs typeface="Times New Roman" pitchFamily="18" charset="0"/>
              </a:rPr>
              <a:t>Chỉ</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cho</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phép</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tồn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chứa</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chai</a:t>
            </a:r>
            <a:r>
              <a:rPr lang="it-IT" sz="2800" dirty="0">
                <a:latin typeface="Times New Roman" pitchFamily="18" charset="0"/>
                <a:cs typeface="Times New Roman" pitchFamily="18" charset="0"/>
              </a:rPr>
              <a:t> LPG </a:t>
            </a:r>
            <a:r>
              <a:rPr lang="it-IT" sz="2800" dirty="0" err="1">
                <a:latin typeface="Times New Roman" pitchFamily="18" charset="0"/>
                <a:cs typeface="Times New Roman" pitchFamily="18" charset="0"/>
              </a:rPr>
              <a:t>rỗng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ngoài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trời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với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điều</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kiện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trong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nhà</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không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còn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diện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tích</a:t>
            </a:r>
            <a:r>
              <a:rPr lang="it-IT" sz="2800" dirty="0">
                <a:latin typeface="Times New Roman" pitchFamily="18" charset="0"/>
                <a:cs typeface="Times New Roman" pitchFamily="18" charset="0"/>
              </a:rPr>
              <a:t>. </a:t>
            </a:r>
          </a:p>
          <a:p>
            <a:pPr marL="457200" indent="-457200" algn="just">
              <a:buFont typeface="Wingdings" pitchFamily="2" charset="2"/>
              <a:buChar char="v"/>
            </a:pPr>
            <a:r>
              <a:rPr lang="it-IT" sz="2800" dirty="0" err="1">
                <a:latin typeface="Times New Roman" pitchFamily="18" charset="0"/>
                <a:cs typeface="Times New Roman" pitchFamily="18" charset="0"/>
              </a:rPr>
              <a:t>Nghiêm</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cấm</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tồn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chứa</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chai</a:t>
            </a:r>
            <a:r>
              <a:rPr lang="it-IT" sz="2800" dirty="0">
                <a:latin typeface="Times New Roman" pitchFamily="18" charset="0"/>
                <a:cs typeface="Times New Roman" pitchFamily="18" charset="0"/>
              </a:rPr>
              <a:t> LPG </a:t>
            </a:r>
            <a:r>
              <a:rPr lang="it-IT" sz="2800" dirty="0" err="1">
                <a:latin typeface="Times New Roman" pitchFamily="18" charset="0"/>
                <a:cs typeface="Times New Roman" pitchFamily="18" charset="0"/>
              </a:rPr>
              <a:t>rỗng</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trên</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mái</a:t>
            </a:r>
            <a:r>
              <a:rPr lang="it-IT" sz="2800" dirty="0">
                <a:latin typeface="Times New Roman" pitchFamily="18" charset="0"/>
                <a:cs typeface="Times New Roman" pitchFamily="18" charset="0"/>
              </a:rPr>
              <a:t> </a:t>
            </a:r>
            <a:r>
              <a:rPr lang="it-IT" sz="2800" dirty="0" err="1">
                <a:latin typeface="Times New Roman" pitchFamily="18" charset="0"/>
                <a:cs typeface="Times New Roman" pitchFamily="18" charset="0"/>
              </a:rPr>
              <a:t>nhà</a:t>
            </a:r>
            <a:r>
              <a:rPr lang="it-IT"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p:txBody>
      </p:sp>
      <p:pic>
        <p:nvPicPr>
          <p:cNvPr id="2" name="Picture 1"/>
          <p:cNvPicPr>
            <a:picLocks noChangeAspect="1"/>
          </p:cNvPicPr>
          <p:nvPr/>
        </p:nvPicPr>
        <p:blipFill>
          <a:blip r:embed="rId2"/>
          <a:stretch>
            <a:fillRect/>
          </a:stretch>
        </p:blipFill>
        <p:spPr>
          <a:xfrm>
            <a:off x="4690548" y="3703321"/>
            <a:ext cx="3690511" cy="2764321"/>
          </a:xfrm>
          <a:prstGeom prst="rect">
            <a:avLst/>
          </a:prstGeom>
        </p:spPr>
      </p:pic>
      <p:sp>
        <p:nvSpPr>
          <p:cNvPr id="3" name="Title 1">
            <a:extLst>
              <a:ext uri="{FF2B5EF4-FFF2-40B4-BE49-F238E27FC236}">
                <a16:creationId xmlns:a16="http://schemas.microsoft.com/office/drawing/2014/main" id="{B51A1170-4B9B-5D49-CAC0-9311EA13FB11}"/>
              </a:ext>
            </a:extLst>
          </p:cNvPr>
          <p:cNvSpPr txBox="1">
            <a:spLocks/>
          </p:cNvSpPr>
          <p:nvPr/>
        </p:nvSpPr>
        <p:spPr>
          <a:xfrm>
            <a:off x="277792" y="166497"/>
            <a:ext cx="8690793" cy="758964"/>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1. AN TOÀN TRONG XẾP DỠ VÀ TỒN CHỨA</a:t>
            </a:r>
          </a:p>
        </p:txBody>
      </p:sp>
    </p:spTree>
    <p:extLst>
      <p:ext uri="{BB962C8B-B14F-4D97-AF65-F5344CB8AC3E}">
        <p14:creationId xmlns:p14="http://schemas.microsoft.com/office/powerpoint/2010/main" val="30488201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4768876" y="2436482"/>
            <a:ext cx="3731075" cy="2749534"/>
          </a:xfrm>
          <a:prstGeom prst="rect">
            <a:avLst/>
          </a:prstGeom>
        </p:spPr>
      </p:pic>
      <p:pic>
        <p:nvPicPr>
          <p:cNvPr id="5" name="Picture 4"/>
          <p:cNvPicPr>
            <a:picLocks noChangeAspect="1"/>
          </p:cNvPicPr>
          <p:nvPr/>
        </p:nvPicPr>
        <p:blipFill>
          <a:blip r:embed="rId3"/>
          <a:stretch>
            <a:fillRect/>
          </a:stretch>
        </p:blipFill>
        <p:spPr>
          <a:xfrm>
            <a:off x="1297456" y="1731076"/>
            <a:ext cx="2908044" cy="3877392"/>
          </a:xfrm>
          <a:prstGeom prst="rect">
            <a:avLst/>
          </a:prstGeom>
        </p:spPr>
      </p:pic>
      <p:sp>
        <p:nvSpPr>
          <p:cNvPr id="11" name="Title 1"/>
          <p:cNvSpPr txBox="1">
            <a:spLocks/>
          </p:cNvSpPr>
          <p:nvPr/>
        </p:nvSpPr>
        <p:spPr>
          <a:xfrm>
            <a:off x="173620" y="189242"/>
            <a:ext cx="8794965" cy="822640"/>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2. A</a:t>
            </a:r>
            <a:r>
              <a:rPr lang="vi-VN" altLang="en-US" sz="2800" b="1" dirty="0">
                <a:solidFill>
                  <a:schemeClr val="bg1"/>
                </a:solidFill>
                <a:latin typeface="Arial" panose="020B0604020202020204" pitchFamily="34" charset="0"/>
                <a:cs typeface="Arial" panose="020B0604020202020204" pitchFamily="34" charset="0"/>
              </a:rPr>
              <a:t>N TOÀN</a:t>
            </a:r>
            <a:r>
              <a:rPr lang="en-US" altLang="en-US" sz="2800" b="1" dirty="0">
                <a:solidFill>
                  <a:schemeClr val="bg1"/>
                </a:solidFill>
                <a:latin typeface="Arial" panose="020B0604020202020204" pitchFamily="34" charset="0"/>
                <a:cs typeface="Arial" panose="020B0604020202020204" pitchFamily="34" charset="0"/>
              </a:rPr>
              <a:t> TRONG VẬN CHUYỂN CHAI LPG</a:t>
            </a:r>
          </a:p>
        </p:txBody>
      </p:sp>
    </p:spTree>
    <p:extLst>
      <p:ext uri="{BB962C8B-B14F-4D97-AF65-F5344CB8AC3E}">
        <p14:creationId xmlns:p14="http://schemas.microsoft.com/office/powerpoint/2010/main" val="1604669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1629530222"/>
              </p:ext>
            </p:extLst>
          </p:nvPr>
        </p:nvGraphicFramePr>
        <p:xfrm>
          <a:off x="1393657" y="1847851"/>
          <a:ext cx="6434889"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81FBBBB5-7361-4F7F-819F-8CF6010C90DD}" type="slidenum">
              <a:rPr lang="en-US" altLang="en-US" sz="1200" smtClean="0"/>
              <a:pPr>
                <a:spcBef>
                  <a:spcPct val="0"/>
                </a:spcBef>
                <a:buClrTx/>
                <a:buSzTx/>
                <a:buFontTx/>
                <a:buNone/>
              </a:pPr>
              <a:t>8</a:t>
            </a:fld>
            <a:endParaRPr lang="en-US" altLang="en-US" sz="1200"/>
          </a:p>
        </p:txBody>
      </p:sp>
      <p:sp>
        <p:nvSpPr>
          <p:cNvPr id="2" name="Date Placeholder 1">
            <a:extLst>
              <a:ext uri="{FF2B5EF4-FFF2-40B4-BE49-F238E27FC236}">
                <a16:creationId xmlns:a16="http://schemas.microsoft.com/office/drawing/2014/main" id="{B06F0241-945A-247D-6ABA-5E4D8358427E}"/>
              </a:ext>
            </a:extLst>
          </p:cNvPr>
          <p:cNvSpPr>
            <a:spLocks noGrp="1"/>
          </p:cNvSpPr>
          <p:nvPr>
            <p:ph type="dt" sz="half" idx="10"/>
          </p:nvPr>
        </p:nvSpPr>
        <p:spPr/>
        <p:txBody>
          <a:bodyPr/>
          <a:lstStyle/>
          <a:p>
            <a:fld id="{097B6C4F-D858-0E47-B423-AA8370552612}" type="datetimeyyyy">
              <a:rPr lang="en-US" smtClean="0"/>
              <a:t>2026</a:t>
            </a:fld>
            <a:endParaRPr lang="en-US"/>
          </a:p>
        </p:txBody>
      </p:sp>
      <p:sp>
        <p:nvSpPr>
          <p:cNvPr id="7" name="Title 1">
            <a:extLst>
              <a:ext uri="{FF2B5EF4-FFF2-40B4-BE49-F238E27FC236}">
                <a16:creationId xmlns:a16="http://schemas.microsoft.com/office/drawing/2014/main" id="{E509F73C-8AC5-32E1-119E-B0ACD35388EA}"/>
              </a:ext>
            </a:extLst>
          </p:cNvPr>
          <p:cNvSpPr>
            <a:spLocks noGrp="1"/>
          </p:cNvSpPr>
          <p:nvPr>
            <p:ph type="title"/>
          </p:nvPr>
        </p:nvSpPr>
        <p:spPr>
          <a:xfrm>
            <a:off x="628650" y="365126"/>
            <a:ext cx="7886700" cy="1325563"/>
          </a:xfrm>
        </p:spPr>
        <p:txBody>
          <a:bodyPr/>
          <a:lstStyle/>
          <a:p>
            <a:pPr algn="ctr"/>
            <a:r>
              <a:rPr lang="en-US" altLang="en-US" sz="3200" b="1" dirty="0">
                <a:solidFill>
                  <a:srgbClr val="FF0000"/>
                </a:solidFill>
                <a:latin typeface="Arial" panose="020B0604020202020204" pitchFamily="34" charset="0"/>
                <a:cs typeface="Arial" panose="020B0604020202020204" pitchFamily="34" charset="0"/>
              </a:rPr>
              <a:t>I. CÁC QUY ĐỊNH CỦA PHÁP LUẬT</a:t>
            </a:r>
          </a:p>
        </p:txBody>
      </p:sp>
    </p:spTree>
    <p:extLst>
      <p:ext uri="{BB962C8B-B14F-4D97-AF65-F5344CB8AC3E}">
        <p14:creationId xmlns:p14="http://schemas.microsoft.com/office/powerpoint/2010/main" val="382751871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878469" y="1373775"/>
            <a:ext cx="769076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algn="just">
              <a:lnSpc>
                <a:spcPts val="4800"/>
              </a:lnSpc>
              <a:buNone/>
            </a:pPr>
            <a:r>
              <a:rPr lang="nl-NL" altLang="en-US" sz="2400" dirty="0">
                <a:solidFill>
                  <a:srgbClr val="FF0000"/>
                </a:solidFill>
                <a:latin typeface="Arial" panose="020B0604020202020204" pitchFamily="34" charset="0"/>
                <a:ea typeface="MingLiU"/>
                <a:cs typeface="MingLiU"/>
              </a:rPr>
              <a:t>VẬN CHUYỂN BẰNG XE MÁY</a:t>
            </a:r>
          </a:p>
          <a:p>
            <a:pPr algn="just">
              <a:lnSpc>
                <a:spcPts val="4800"/>
              </a:lnSpc>
              <a:buFont typeface="Wingdings" panose="05000000000000000000" pitchFamily="2" charset="2"/>
              <a:buChar char="§"/>
            </a:pPr>
            <a:r>
              <a:rPr lang="nl-NL" altLang="en-US" sz="2400" dirty="0">
                <a:latin typeface="Arial" panose="020B0604020202020204" pitchFamily="34" charset="0"/>
                <a:ea typeface="MingLiU"/>
                <a:cs typeface="MingLiU"/>
              </a:rPr>
              <a:t>Xe </a:t>
            </a:r>
            <a:r>
              <a:rPr lang="nl-NL" altLang="en-US" sz="2400" dirty="0" err="1">
                <a:latin typeface="Arial" panose="020B0604020202020204" pitchFamily="34" charset="0"/>
                <a:ea typeface="MingLiU"/>
                <a:cs typeface="MingLiU"/>
              </a:rPr>
              <a:t>gắn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máy</a:t>
            </a:r>
            <a:r>
              <a:rPr lang="nl-NL" altLang="en-US" sz="2400" dirty="0">
                <a:latin typeface="Arial" panose="020B0604020202020204" pitchFamily="34" charset="0"/>
                <a:ea typeface="MingLiU"/>
                <a:cs typeface="MingLiU"/>
              </a:rPr>
              <a:t> (hai </a:t>
            </a:r>
            <a:r>
              <a:rPr lang="nl-NL" altLang="en-US" sz="2400" dirty="0" err="1">
                <a:latin typeface="Arial" panose="020B0604020202020204" pitchFamily="34" charset="0"/>
                <a:ea typeface="MingLiU"/>
                <a:cs typeface="MingLiU"/>
              </a:rPr>
              <a:t>bánh</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vận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chuyển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chai</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chứa</a:t>
            </a:r>
            <a:r>
              <a:rPr lang="nl-NL" altLang="en-US" sz="2400" dirty="0">
                <a:latin typeface="Arial" panose="020B0604020202020204" pitchFamily="34" charset="0"/>
                <a:ea typeface="MingLiU"/>
                <a:cs typeface="MingLiU"/>
              </a:rPr>
              <a:t> LPG </a:t>
            </a:r>
            <a:r>
              <a:rPr lang="nl-NL" altLang="en-US" sz="2400" dirty="0" err="1">
                <a:latin typeface="Arial" panose="020B0604020202020204" pitchFamily="34" charset="0"/>
                <a:ea typeface="MingLiU"/>
                <a:cs typeface="MingLiU"/>
              </a:rPr>
              <a:t>phải</a:t>
            </a:r>
            <a:r>
              <a:rPr lang="nl-NL" altLang="en-US" sz="2400" dirty="0">
                <a:latin typeface="Arial" panose="020B0604020202020204" pitchFamily="34" charset="0"/>
                <a:ea typeface="MingLiU"/>
                <a:cs typeface="MingLiU"/>
              </a:rPr>
              <a:t> có </a:t>
            </a:r>
            <a:r>
              <a:rPr lang="nl-NL" altLang="en-US" sz="2400" dirty="0" err="1">
                <a:latin typeface="Arial" panose="020B0604020202020204" pitchFamily="34" charset="0"/>
                <a:ea typeface="MingLiU"/>
                <a:cs typeface="MingLiU"/>
              </a:rPr>
              <a:t>giá</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đỡ</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chắc</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chắn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chai</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phải</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luôn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ở</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vị</a:t>
            </a:r>
            <a:r>
              <a:rPr lang="nl-NL" altLang="en-US" sz="2400" dirty="0">
                <a:latin typeface="Arial" panose="020B0604020202020204" pitchFamily="34" charset="0"/>
                <a:ea typeface="MingLiU"/>
                <a:cs typeface="MingLiU"/>
              </a:rPr>
              <a:t> trí </a:t>
            </a:r>
            <a:r>
              <a:rPr lang="nl-NL" altLang="en-US" sz="2400" dirty="0" err="1">
                <a:latin typeface="Arial" panose="020B0604020202020204" pitchFamily="34" charset="0"/>
                <a:ea typeface="MingLiU"/>
                <a:cs typeface="MingLiU"/>
              </a:rPr>
              <a:t>thẳng</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đứng</a:t>
            </a:r>
            <a:r>
              <a:rPr lang="nl-NL" altLang="en-US" sz="2400" dirty="0">
                <a:latin typeface="Arial" panose="020B0604020202020204" pitchFamily="34" charset="0"/>
                <a:ea typeface="MingLiU"/>
                <a:cs typeface="MingLiU"/>
              </a:rPr>
              <a:t>, van </a:t>
            </a:r>
            <a:r>
              <a:rPr lang="nl-NL" altLang="en-US" sz="2400" dirty="0" err="1">
                <a:latin typeface="Arial" panose="020B0604020202020204" pitchFamily="34" charset="0"/>
                <a:ea typeface="MingLiU"/>
                <a:cs typeface="MingLiU"/>
              </a:rPr>
              <a:t>chai</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hướng</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lên</a:t>
            </a:r>
            <a:r>
              <a:rPr lang="nl-NL" altLang="en-US" sz="2400" dirty="0">
                <a:latin typeface="Arial" panose="020B0604020202020204" pitchFamily="34" charset="0"/>
                <a:ea typeface="MingLiU"/>
                <a:cs typeface="MingLiU"/>
              </a:rPr>
              <a:t> </a:t>
            </a:r>
            <a:r>
              <a:rPr lang="nl-NL" altLang="en-US" sz="2400" dirty="0" err="1">
                <a:latin typeface="Arial" panose="020B0604020202020204" pitchFamily="34" charset="0"/>
                <a:ea typeface="MingLiU"/>
                <a:cs typeface="MingLiU"/>
              </a:rPr>
              <a:t>trên</a:t>
            </a:r>
            <a:r>
              <a:rPr lang="nl-NL" altLang="en-US" sz="2400" dirty="0">
                <a:latin typeface="Arial" panose="020B0604020202020204" pitchFamily="34" charset="0"/>
                <a:ea typeface="MingLiU"/>
                <a:cs typeface="MingLiU"/>
              </a:rPr>
              <a:t>. </a:t>
            </a:r>
            <a:endParaRPr lang="vi-VN" altLang="en-US" sz="2400" dirty="0">
              <a:latin typeface="Arial" panose="020B0604020202020204" pitchFamily="34" charset="0"/>
              <a:ea typeface="MingLiU"/>
              <a:cs typeface="MingLiU"/>
            </a:endParaRPr>
          </a:p>
          <a:p>
            <a:pPr algn="just">
              <a:lnSpc>
                <a:spcPts val="4800"/>
              </a:lnSpc>
              <a:buFont typeface="Wingdings" panose="05000000000000000000" pitchFamily="2" charset="2"/>
              <a:buChar char="§"/>
            </a:pPr>
            <a:r>
              <a:rPr lang="it-IT" altLang="en-US" sz="2400" dirty="0" err="1">
                <a:latin typeface="Arial" panose="020B0604020202020204" pitchFamily="34" charset="0"/>
                <a:ea typeface="MingLiU"/>
                <a:cs typeface="MingLiU"/>
              </a:rPr>
              <a:t>Nghiêm</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cấm</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việc</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vận</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chuyển</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chai</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chứa</a:t>
            </a:r>
            <a:r>
              <a:rPr lang="it-IT" altLang="en-US" sz="2400" dirty="0">
                <a:latin typeface="Arial" panose="020B0604020202020204" pitchFamily="34" charset="0"/>
                <a:ea typeface="MingLiU"/>
                <a:cs typeface="MingLiU"/>
              </a:rPr>
              <a:t> LPG </a:t>
            </a:r>
            <a:r>
              <a:rPr lang="it-IT" altLang="en-US" sz="2400" dirty="0" err="1">
                <a:latin typeface="Arial" panose="020B0604020202020204" pitchFamily="34" charset="0"/>
                <a:ea typeface="MingLiU"/>
                <a:cs typeface="MingLiU"/>
              </a:rPr>
              <a:t>cùng</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với</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người</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trong</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thang</a:t>
            </a:r>
            <a:r>
              <a:rPr lang="it-IT" altLang="en-US" sz="2400" dirty="0">
                <a:latin typeface="Arial" panose="020B0604020202020204" pitchFamily="34" charset="0"/>
                <a:ea typeface="MingLiU"/>
                <a:cs typeface="MingLiU"/>
              </a:rPr>
              <a:t> </a:t>
            </a:r>
            <a:r>
              <a:rPr lang="it-IT" altLang="en-US" sz="2400" dirty="0" err="1">
                <a:latin typeface="Arial" panose="020B0604020202020204" pitchFamily="34" charset="0"/>
                <a:ea typeface="MingLiU"/>
                <a:cs typeface="MingLiU"/>
              </a:rPr>
              <a:t>máy</a:t>
            </a:r>
            <a:r>
              <a:rPr lang="it-IT" altLang="en-US" sz="2400" dirty="0">
                <a:latin typeface="Arial" panose="020B0604020202020204" pitchFamily="34" charset="0"/>
                <a:ea typeface="MingLiU"/>
                <a:cs typeface="MingLiU"/>
              </a:rPr>
              <a:t>.</a:t>
            </a:r>
          </a:p>
          <a:p>
            <a:pPr algn="just">
              <a:lnSpc>
                <a:spcPts val="4800"/>
              </a:lnSpc>
              <a:buFont typeface="Wingdings" panose="05000000000000000000" pitchFamily="2" charset="2"/>
              <a:buChar char="§"/>
            </a:pPr>
            <a:endParaRPr lang="vi-VN" altLang="en-US" sz="3600" dirty="0">
              <a:latin typeface="Arial" panose="020B0604020202020204" pitchFamily="34" charset="0"/>
            </a:endParaRPr>
          </a:p>
        </p:txBody>
      </p:sp>
      <p:sp>
        <p:nvSpPr>
          <p:cNvPr id="10"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2. A</a:t>
            </a:r>
            <a:r>
              <a:rPr lang="vi-VN" altLang="en-US" sz="3200" b="1">
                <a:solidFill>
                  <a:schemeClr val="bg1"/>
                </a:solidFill>
                <a:latin typeface="Arial" panose="020B0604020202020204" pitchFamily="34" charset="0"/>
                <a:cs typeface="Arial" panose="020B0604020202020204" pitchFamily="34" charset="0"/>
              </a:rPr>
              <a:t>n toàn</a:t>
            </a:r>
            <a:r>
              <a:rPr lang="en-US" altLang="en-US" sz="3200" b="1">
                <a:solidFill>
                  <a:schemeClr val="bg1"/>
                </a:solidFill>
                <a:latin typeface="Arial" panose="020B0604020202020204" pitchFamily="34" charset="0"/>
                <a:cs typeface="Arial" panose="020B0604020202020204" pitchFamily="34" charset="0"/>
              </a:rPr>
              <a:t> trong vận chuyển chai LPG</a:t>
            </a:r>
          </a:p>
        </p:txBody>
      </p:sp>
      <p:sp>
        <p:nvSpPr>
          <p:cNvPr id="2" name="Title 1">
            <a:extLst>
              <a:ext uri="{FF2B5EF4-FFF2-40B4-BE49-F238E27FC236}">
                <a16:creationId xmlns:a16="http://schemas.microsoft.com/office/drawing/2014/main" id="{6CEF8519-DEA1-50A9-16A3-7A34F420DE05}"/>
              </a:ext>
            </a:extLst>
          </p:cNvPr>
          <p:cNvSpPr txBox="1">
            <a:spLocks/>
          </p:cNvSpPr>
          <p:nvPr/>
        </p:nvSpPr>
        <p:spPr>
          <a:xfrm>
            <a:off x="173620" y="189242"/>
            <a:ext cx="8794965" cy="822640"/>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2. A</a:t>
            </a:r>
            <a:r>
              <a:rPr lang="vi-VN" altLang="en-US" sz="2800" b="1" dirty="0">
                <a:solidFill>
                  <a:schemeClr val="bg1"/>
                </a:solidFill>
                <a:latin typeface="Arial" panose="020B0604020202020204" pitchFamily="34" charset="0"/>
                <a:cs typeface="Arial" panose="020B0604020202020204" pitchFamily="34" charset="0"/>
              </a:rPr>
              <a:t>N TOÀN</a:t>
            </a:r>
            <a:r>
              <a:rPr lang="en-US" altLang="en-US" sz="2800" b="1" dirty="0">
                <a:solidFill>
                  <a:schemeClr val="bg1"/>
                </a:solidFill>
                <a:latin typeface="Arial" panose="020B0604020202020204" pitchFamily="34" charset="0"/>
                <a:cs typeface="Arial" panose="020B0604020202020204" pitchFamily="34" charset="0"/>
              </a:rPr>
              <a:t> TRONG VẬN CHUYỂN CHAI LPG</a:t>
            </a:r>
          </a:p>
        </p:txBody>
      </p:sp>
    </p:spTree>
    <p:extLst>
      <p:ext uri="{BB962C8B-B14F-4D97-AF65-F5344CB8AC3E}">
        <p14:creationId xmlns:p14="http://schemas.microsoft.com/office/powerpoint/2010/main" val="388597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xEl>
                                              <p:pRg st="1" end="1"/>
                                            </p:txEl>
                                          </p:spTgt>
                                        </p:tgtEl>
                                        <p:attrNameLst>
                                          <p:attrName>style.visibility</p:attrName>
                                        </p:attrNameLst>
                                      </p:cBhvr>
                                      <p:to>
                                        <p:strVal val="visible"/>
                                      </p:to>
                                    </p:set>
                                    <p:animEffect transition="in" filter="fade">
                                      <p:cBhvr>
                                        <p:cTn id="14" dur="1000"/>
                                        <p:tgtEl>
                                          <p:spTgt spid="12">
                                            <p:txEl>
                                              <p:pRg st="1" end="1"/>
                                            </p:txEl>
                                          </p:spTgt>
                                        </p:tgtEl>
                                      </p:cBhvr>
                                    </p:animEffect>
                                    <p:anim calcmode="lin" valueType="num">
                                      <p:cBhvr>
                                        <p:cTn id="15"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anim calcmode="lin" valueType="num">
                                      <p:cBhvr additive="base">
                                        <p:cTn id="21"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p:cNvSpPr txBox="1">
            <a:spLocks/>
          </p:cNvSpPr>
          <p:nvPr/>
        </p:nvSpPr>
        <p:spPr bwMode="auto">
          <a:xfrm>
            <a:off x="569167" y="1134652"/>
            <a:ext cx="8400208"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Wingdings" panose="05000000000000000000" pitchFamily="2" charset="2"/>
              <a:buChar char="§"/>
            </a:pPr>
            <a:r>
              <a:rPr lang="nl-NL" altLang="en-US" sz="2400" b="1">
                <a:solidFill>
                  <a:srgbClr val="FF0000"/>
                </a:solidFill>
                <a:latin typeface="Arial" panose="020B0604020202020204" pitchFamily="34" charset="0"/>
                <a:ea typeface="MingLiU"/>
                <a:cs typeface="MingLiU"/>
              </a:rPr>
              <a:t>VẬN CHUYỂN BẰNG XE TẢI</a:t>
            </a:r>
          </a:p>
          <a:p>
            <a:pPr marL="0" indent="0" algn="just">
              <a:buNone/>
            </a:pPr>
            <a:endParaRPr lang="nl-NL" altLang="en-US" sz="700" b="1">
              <a:solidFill>
                <a:srgbClr val="FF0000"/>
              </a:solidFill>
              <a:latin typeface="Arial" panose="020B0604020202020204" pitchFamily="34" charset="0"/>
              <a:ea typeface="MingLiU"/>
              <a:cs typeface="MingLiU"/>
            </a:endParaRPr>
          </a:p>
          <a:p>
            <a:pPr algn="just">
              <a:lnSpc>
                <a:spcPct val="150000"/>
              </a:lnSpc>
              <a:buFont typeface="Wingdings" panose="05000000000000000000" pitchFamily="2" charset="2"/>
              <a:buChar char="§"/>
            </a:pPr>
            <a:r>
              <a:rPr lang="nl-NL" altLang="en-US" sz="2200">
                <a:latin typeface="Arial" panose="020B0604020202020204" pitchFamily="34" charset="0"/>
                <a:ea typeface="MingLiU"/>
                <a:cs typeface="MingLiU"/>
              </a:rPr>
              <a:t>Ô tô vận chuyển chai chứa LPG phải được cấp giấy phép vận chuyển hàng nguy hiểm theo quy định hiện hành.</a:t>
            </a:r>
            <a:endParaRPr lang="vi-VN" altLang="en-US" sz="2200">
              <a:latin typeface="Arial" panose="020B0604020202020204" pitchFamily="34" charset="0"/>
              <a:ea typeface="MingLiU"/>
              <a:cs typeface="MingLiU"/>
            </a:endParaRPr>
          </a:p>
          <a:p>
            <a:pPr algn="just">
              <a:lnSpc>
                <a:spcPct val="150000"/>
              </a:lnSpc>
              <a:buFont typeface="Wingdings" panose="05000000000000000000" pitchFamily="2" charset="2"/>
              <a:buChar char="§"/>
            </a:pPr>
            <a:r>
              <a:rPr lang="nl-NL" altLang="en-US" sz="2200">
                <a:latin typeface="Arial" panose="020B0604020202020204" pitchFamily="34" charset="0"/>
                <a:ea typeface="MingLiU"/>
                <a:cs typeface="MingLiU"/>
              </a:rPr>
              <a:t>Chai phải xếp theo chiều thẳng đứng, van chai ở phía trên. Đối với chai có dung tích trên 99 lít chỉ được xếp một lớp. </a:t>
            </a:r>
          </a:p>
          <a:p>
            <a:pPr algn="just">
              <a:lnSpc>
                <a:spcPct val="150000"/>
              </a:lnSpc>
              <a:buFont typeface="Wingdings" panose="05000000000000000000" pitchFamily="2" charset="2"/>
              <a:buChar char="§"/>
            </a:pPr>
            <a:r>
              <a:rPr lang="nl-NL" altLang="en-US" sz="2200">
                <a:latin typeface="Arial" panose="020B0604020202020204" pitchFamily="34" charset="0"/>
                <a:ea typeface="MingLiU"/>
                <a:cs typeface="MingLiU"/>
              </a:rPr>
              <a:t>Chai có dung tích dưới 99 lít cho phép xếp từ 2 lớp trở lên nhưng không được cao hơn thành xe và giữa hai lớp phải có lớp ván lót.</a:t>
            </a:r>
            <a:endParaRPr lang="vi-VN" altLang="en-US" sz="2200">
              <a:latin typeface="Arial" panose="020B0604020202020204" pitchFamily="34" charset="0"/>
              <a:ea typeface="MingLiU"/>
              <a:cs typeface="MingLiU"/>
            </a:endParaRPr>
          </a:p>
        </p:txBody>
      </p:sp>
      <p:sp>
        <p:nvSpPr>
          <p:cNvPr id="11"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2. A</a:t>
            </a:r>
            <a:r>
              <a:rPr lang="vi-VN" altLang="en-US" sz="3200" b="1">
                <a:solidFill>
                  <a:schemeClr val="bg1"/>
                </a:solidFill>
                <a:latin typeface="Arial" panose="020B0604020202020204" pitchFamily="34" charset="0"/>
                <a:cs typeface="Arial" panose="020B0604020202020204" pitchFamily="34" charset="0"/>
              </a:rPr>
              <a:t>n toàn</a:t>
            </a:r>
            <a:r>
              <a:rPr lang="en-US" altLang="en-US" sz="3200" b="1">
                <a:solidFill>
                  <a:schemeClr val="bg1"/>
                </a:solidFill>
                <a:latin typeface="Arial" panose="020B0604020202020204" pitchFamily="34" charset="0"/>
                <a:cs typeface="Arial" panose="020B0604020202020204" pitchFamily="34" charset="0"/>
              </a:rPr>
              <a:t> trong vận chuyển chai LPG</a:t>
            </a:r>
          </a:p>
        </p:txBody>
      </p:sp>
      <p:sp>
        <p:nvSpPr>
          <p:cNvPr id="2" name="Title 1">
            <a:extLst>
              <a:ext uri="{FF2B5EF4-FFF2-40B4-BE49-F238E27FC236}">
                <a16:creationId xmlns:a16="http://schemas.microsoft.com/office/drawing/2014/main" id="{698515EA-4D9C-D753-6C57-22276B7AA287}"/>
              </a:ext>
            </a:extLst>
          </p:cNvPr>
          <p:cNvSpPr txBox="1">
            <a:spLocks/>
          </p:cNvSpPr>
          <p:nvPr/>
        </p:nvSpPr>
        <p:spPr>
          <a:xfrm>
            <a:off x="173620" y="189242"/>
            <a:ext cx="8794965" cy="822640"/>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2. A</a:t>
            </a:r>
            <a:r>
              <a:rPr lang="vi-VN" altLang="en-US" sz="2800" b="1" dirty="0">
                <a:solidFill>
                  <a:schemeClr val="bg1"/>
                </a:solidFill>
                <a:latin typeface="Arial" panose="020B0604020202020204" pitchFamily="34" charset="0"/>
                <a:cs typeface="Arial" panose="020B0604020202020204" pitchFamily="34" charset="0"/>
              </a:rPr>
              <a:t>N TOÀN</a:t>
            </a:r>
            <a:r>
              <a:rPr lang="en-US" altLang="en-US" sz="2800" b="1" dirty="0">
                <a:solidFill>
                  <a:schemeClr val="bg1"/>
                </a:solidFill>
                <a:latin typeface="Arial" panose="020B0604020202020204" pitchFamily="34" charset="0"/>
                <a:cs typeface="Arial" panose="020B0604020202020204" pitchFamily="34" charset="0"/>
              </a:rPr>
              <a:t> TRONG VẬN CHUYỂN CHAI LPG</a:t>
            </a:r>
          </a:p>
        </p:txBody>
      </p:sp>
    </p:spTree>
    <p:extLst>
      <p:ext uri="{BB962C8B-B14F-4D97-AF65-F5344CB8AC3E}">
        <p14:creationId xmlns:p14="http://schemas.microsoft.com/office/powerpoint/2010/main" val="380235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xEl>
                                              <p:pRg st="2" end="2"/>
                                            </p:txEl>
                                          </p:spTgt>
                                        </p:tgtEl>
                                        <p:attrNameLst>
                                          <p:attrName>style.visibility</p:attrName>
                                        </p:attrNameLst>
                                      </p:cBhvr>
                                      <p:to>
                                        <p:strVal val="visible"/>
                                      </p:to>
                                    </p:set>
                                    <p:animEffect transition="in" filter="fade">
                                      <p:cBhvr>
                                        <p:cTn id="14" dur="1000"/>
                                        <p:tgtEl>
                                          <p:spTgt spid="13">
                                            <p:txEl>
                                              <p:pRg st="2" end="2"/>
                                            </p:txEl>
                                          </p:spTgt>
                                        </p:tgtEl>
                                      </p:cBhvr>
                                    </p:animEffect>
                                    <p:anim calcmode="lin" valueType="num">
                                      <p:cBhvr>
                                        <p:cTn id="15"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1000"/>
                                        <p:tgtEl>
                                          <p:spTgt spid="13">
                                            <p:txEl>
                                              <p:pRg st="3" end="3"/>
                                            </p:txEl>
                                          </p:spTgt>
                                        </p:tgtEl>
                                      </p:cBhvr>
                                    </p:animEffect>
                                    <p:anim calcmode="lin" valueType="num">
                                      <p:cBhvr>
                                        <p:cTn id="22"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xEl>
                                              <p:pRg st="4" end="4"/>
                                            </p:txEl>
                                          </p:spTgt>
                                        </p:tgtEl>
                                        <p:attrNameLst>
                                          <p:attrName>style.visibility</p:attrName>
                                        </p:attrNameLst>
                                      </p:cBhvr>
                                      <p:to>
                                        <p:strVal val="visible"/>
                                      </p:to>
                                    </p:set>
                                    <p:animEffect transition="in" filter="fade">
                                      <p:cBhvr>
                                        <p:cTn id="28" dur="1000"/>
                                        <p:tgtEl>
                                          <p:spTgt spid="13">
                                            <p:txEl>
                                              <p:pRg st="4" end="4"/>
                                            </p:txEl>
                                          </p:spTgt>
                                        </p:tgtEl>
                                      </p:cBhvr>
                                    </p:animEffect>
                                    <p:anim calcmode="lin" valueType="num">
                                      <p:cBhvr>
                                        <p:cTn id="29"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1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p:cNvSpPr txBox="1">
            <a:spLocks/>
          </p:cNvSpPr>
          <p:nvPr/>
        </p:nvSpPr>
        <p:spPr bwMode="auto">
          <a:xfrm>
            <a:off x="772574" y="1600200"/>
            <a:ext cx="7914226" cy="257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Font typeface="Wingdings" panose="05000000000000000000" pitchFamily="2" charset="2"/>
              <a:buChar char="§"/>
            </a:pPr>
            <a:r>
              <a:rPr lang="nl-NL" altLang="en-US" sz="2200">
                <a:latin typeface="Arial" panose="020B0604020202020204" pitchFamily="34" charset="0"/>
                <a:ea typeface="MingLiU"/>
                <a:cs typeface="MingLiU"/>
              </a:rPr>
              <a:t>Cấm đỗ ô tô nơi gần nguồn gây cháy, nơi có nhiều người và phương tiện qua lại. Trường hợp ô tô tạm đỗ để bốc dỡ hàng phải đỗ ở nơi bảo đảm an toàn cho người và không cản trở các phương tiện giao thông khác. </a:t>
            </a:r>
            <a:endParaRPr lang="vi-VN" altLang="en-US" sz="2200">
              <a:latin typeface="Arial" panose="020B0604020202020204" pitchFamily="34" charset="0"/>
              <a:ea typeface="MingLiU"/>
              <a:cs typeface="MingLiU"/>
            </a:endParaRPr>
          </a:p>
        </p:txBody>
      </p:sp>
      <p:pic>
        <p:nvPicPr>
          <p:cNvPr id="12" name="Picture 7" descr="Káº¿t quáº£ hÃ¬nh áº£nh cho xe táº£i chá» g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5246" y="3505200"/>
            <a:ext cx="3814354" cy="2390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txBox="1">
            <a:spLocks/>
          </p:cNvSpPr>
          <p:nvPr/>
        </p:nvSpPr>
        <p:spPr>
          <a:xfrm>
            <a:off x="0" y="-326253"/>
            <a:ext cx="9129010" cy="10907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200" b="1">
                <a:solidFill>
                  <a:schemeClr val="bg1"/>
                </a:solidFill>
                <a:latin typeface="Arial" panose="020B0604020202020204" pitchFamily="34" charset="0"/>
                <a:cs typeface="Arial" panose="020B0604020202020204" pitchFamily="34" charset="0"/>
              </a:rPr>
              <a:t>IV 2. A</a:t>
            </a:r>
            <a:r>
              <a:rPr lang="vi-VN" altLang="en-US" sz="3200" b="1">
                <a:solidFill>
                  <a:schemeClr val="bg1"/>
                </a:solidFill>
                <a:latin typeface="Arial" panose="020B0604020202020204" pitchFamily="34" charset="0"/>
                <a:cs typeface="Arial" panose="020B0604020202020204" pitchFamily="34" charset="0"/>
              </a:rPr>
              <a:t>n toàn</a:t>
            </a:r>
            <a:r>
              <a:rPr lang="en-US" altLang="en-US" sz="3200" b="1">
                <a:solidFill>
                  <a:schemeClr val="bg1"/>
                </a:solidFill>
                <a:latin typeface="Arial" panose="020B0604020202020204" pitchFamily="34" charset="0"/>
                <a:cs typeface="Arial" panose="020B0604020202020204" pitchFamily="34" charset="0"/>
              </a:rPr>
              <a:t> trong vận chuyển chai LPG</a:t>
            </a:r>
          </a:p>
        </p:txBody>
      </p:sp>
      <p:sp>
        <p:nvSpPr>
          <p:cNvPr id="2" name="Title 1">
            <a:extLst>
              <a:ext uri="{FF2B5EF4-FFF2-40B4-BE49-F238E27FC236}">
                <a16:creationId xmlns:a16="http://schemas.microsoft.com/office/drawing/2014/main" id="{938E1C2A-D696-DA03-F347-BC1F4C2BD18E}"/>
              </a:ext>
            </a:extLst>
          </p:cNvPr>
          <p:cNvSpPr txBox="1">
            <a:spLocks/>
          </p:cNvSpPr>
          <p:nvPr/>
        </p:nvSpPr>
        <p:spPr>
          <a:xfrm>
            <a:off x="173620" y="189242"/>
            <a:ext cx="8794965" cy="822640"/>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2800" b="1" dirty="0">
                <a:solidFill>
                  <a:schemeClr val="bg1"/>
                </a:solidFill>
                <a:latin typeface="Arial" panose="020B0604020202020204" pitchFamily="34" charset="0"/>
                <a:cs typeface="Arial" panose="020B0604020202020204" pitchFamily="34" charset="0"/>
              </a:rPr>
              <a:t>IV 2. A</a:t>
            </a:r>
            <a:r>
              <a:rPr lang="vi-VN" altLang="en-US" sz="2800" b="1" dirty="0">
                <a:solidFill>
                  <a:schemeClr val="bg1"/>
                </a:solidFill>
                <a:latin typeface="Arial" panose="020B0604020202020204" pitchFamily="34" charset="0"/>
                <a:cs typeface="Arial" panose="020B0604020202020204" pitchFamily="34" charset="0"/>
              </a:rPr>
              <a:t>N TOÀN</a:t>
            </a:r>
            <a:r>
              <a:rPr lang="en-US" altLang="en-US" sz="2800" b="1" dirty="0">
                <a:solidFill>
                  <a:schemeClr val="bg1"/>
                </a:solidFill>
                <a:latin typeface="Arial" panose="020B0604020202020204" pitchFamily="34" charset="0"/>
                <a:cs typeface="Arial" panose="020B0604020202020204" pitchFamily="34" charset="0"/>
              </a:rPr>
              <a:t> TRONG VẬN CHUYỂN CHAI LPG</a:t>
            </a:r>
          </a:p>
        </p:txBody>
      </p:sp>
    </p:spTree>
    <p:extLst>
      <p:ext uri="{BB962C8B-B14F-4D97-AF65-F5344CB8AC3E}">
        <p14:creationId xmlns:p14="http://schemas.microsoft.com/office/powerpoint/2010/main" val="94267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376838" y="391639"/>
            <a:ext cx="8390324" cy="1090751"/>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000" b="1" dirty="0">
                <a:solidFill>
                  <a:schemeClr val="bg1"/>
                </a:solidFill>
                <a:latin typeface="Arial" panose="020B0604020202020204" pitchFamily="34" charset="0"/>
                <a:cs typeface="Arial" panose="020B0604020202020204" pitchFamily="34" charset="0"/>
              </a:rPr>
              <a:t>IV 3. A</a:t>
            </a:r>
            <a:r>
              <a:rPr lang="vi-VN" altLang="en-US" sz="3000" b="1" dirty="0">
                <a:solidFill>
                  <a:schemeClr val="bg1"/>
                </a:solidFill>
                <a:latin typeface="Arial" panose="020B0604020202020204" pitchFamily="34" charset="0"/>
                <a:cs typeface="Arial" panose="020B0604020202020204" pitchFamily="34" charset="0"/>
              </a:rPr>
              <a:t>N TOÀN</a:t>
            </a:r>
            <a:r>
              <a:rPr lang="en-US" altLang="en-US" sz="3000" b="1" dirty="0">
                <a:solidFill>
                  <a:schemeClr val="bg1"/>
                </a:solidFill>
                <a:latin typeface="Arial" panose="020B0604020202020204" pitchFamily="34" charset="0"/>
                <a:cs typeface="Arial" panose="020B0604020202020204" pitchFamily="34" charset="0"/>
              </a:rPr>
              <a:t> TRONG LẮP ĐẶT VÀ BÀN GIAO CHAI LPG</a:t>
            </a:r>
          </a:p>
        </p:txBody>
      </p:sp>
      <p:pic>
        <p:nvPicPr>
          <p:cNvPr id="2" name="Picture 1"/>
          <p:cNvPicPr>
            <a:picLocks noChangeAspect="1"/>
          </p:cNvPicPr>
          <p:nvPr/>
        </p:nvPicPr>
        <p:blipFill>
          <a:blip r:embed="rId2"/>
          <a:stretch>
            <a:fillRect/>
          </a:stretch>
        </p:blipFill>
        <p:spPr>
          <a:xfrm>
            <a:off x="772574" y="2884388"/>
            <a:ext cx="5223492" cy="3038154"/>
          </a:xfrm>
          <a:prstGeom prst="rect">
            <a:avLst/>
          </a:prstGeom>
        </p:spPr>
      </p:pic>
      <p:sp>
        <p:nvSpPr>
          <p:cNvPr id="3" name="TextBox 2"/>
          <p:cNvSpPr txBox="1"/>
          <p:nvPr/>
        </p:nvSpPr>
        <p:spPr>
          <a:xfrm>
            <a:off x="1439056" y="1798820"/>
            <a:ext cx="6730583" cy="1077218"/>
          </a:xfrm>
          <a:prstGeom prst="rect">
            <a:avLst/>
          </a:prstGeom>
          <a:noFill/>
        </p:spPr>
        <p:txBody>
          <a:bodyPr wrap="square" rtlCol="0">
            <a:spAutoFit/>
          </a:bodyPr>
          <a:lstStyle/>
          <a:p>
            <a:r>
              <a:rPr lang="en-US" sz="3200"/>
              <a:t>Thảo luận: Anh chị hãy nêu quy trình Lắp đặt bình gas cho khách hàng?</a:t>
            </a:r>
          </a:p>
        </p:txBody>
      </p:sp>
    </p:spTree>
    <p:extLst>
      <p:ext uri="{BB962C8B-B14F-4D97-AF65-F5344CB8AC3E}">
        <p14:creationId xmlns:p14="http://schemas.microsoft.com/office/powerpoint/2010/main" val="3219079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6443549" y="4557009"/>
            <a:ext cx="2347756" cy="1365532"/>
          </a:xfrm>
          <a:prstGeom prst="rect">
            <a:avLst/>
          </a:prstGeom>
        </p:spPr>
      </p:pic>
      <p:sp>
        <p:nvSpPr>
          <p:cNvPr id="4" name="TextBox 3"/>
          <p:cNvSpPr txBox="1"/>
          <p:nvPr/>
        </p:nvSpPr>
        <p:spPr>
          <a:xfrm>
            <a:off x="1104527" y="2300991"/>
            <a:ext cx="6280879" cy="3385542"/>
          </a:xfrm>
          <a:prstGeom prst="rect">
            <a:avLst/>
          </a:prstGeom>
          <a:noFill/>
        </p:spPr>
        <p:txBody>
          <a:bodyPr wrap="square" rtlCol="0">
            <a:spAutoFit/>
          </a:bodyPr>
          <a:lstStyle/>
          <a:p>
            <a:pPr>
              <a:defRPr/>
            </a:pPr>
            <a:r>
              <a:rPr lang="en-US" sz="2800" dirty="0">
                <a:latin typeface="Times New Roman" pitchFamily="18" charset="0"/>
              </a:rPr>
              <a:t>- </a:t>
            </a:r>
            <a:r>
              <a:rPr lang="en-US" sz="2800" dirty="0" err="1">
                <a:latin typeface="Times New Roman" pitchFamily="18" charset="0"/>
              </a:rPr>
              <a:t>Gỡ</a:t>
            </a:r>
            <a:r>
              <a:rPr lang="en-US" sz="2800" dirty="0">
                <a:latin typeface="Times New Roman" pitchFamily="18" charset="0"/>
              </a:rPr>
              <a:t> bao </a:t>
            </a:r>
            <a:r>
              <a:rPr lang="en-US" sz="2800" dirty="0" err="1">
                <a:latin typeface="Times New Roman" pitchFamily="18" charset="0"/>
              </a:rPr>
              <a:t>bì</a:t>
            </a:r>
            <a:r>
              <a:rPr lang="en-US" sz="2800" dirty="0">
                <a:latin typeface="Times New Roman" pitchFamily="18" charset="0"/>
              </a:rPr>
              <a:t> </a:t>
            </a:r>
            <a:r>
              <a:rPr lang="en-US" sz="2800" dirty="0" err="1">
                <a:latin typeface="Times New Roman" pitchFamily="18" charset="0"/>
              </a:rPr>
              <a:t>và</a:t>
            </a:r>
            <a:r>
              <a:rPr lang="en-US" sz="2800" dirty="0">
                <a:latin typeface="Times New Roman" pitchFamily="18" charset="0"/>
              </a:rPr>
              <a:t> </a:t>
            </a:r>
            <a:r>
              <a:rPr lang="en-US" sz="2800" dirty="0" err="1">
                <a:latin typeface="Times New Roman" pitchFamily="18" charset="0"/>
              </a:rPr>
              <a:t>niêm</a:t>
            </a:r>
            <a:r>
              <a:rPr lang="en-US" sz="2800" dirty="0">
                <a:latin typeface="Times New Roman" pitchFamily="18" charset="0"/>
              </a:rPr>
              <a:t> </a:t>
            </a:r>
            <a:r>
              <a:rPr lang="en-US" sz="2800" dirty="0" err="1">
                <a:latin typeface="Times New Roman" pitchFamily="18" charset="0"/>
              </a:rPr>
              <a:t>bình</a:t>
            </a:r>
            <a:endParaRPr lang="en-US" sz="2800" dirty="0">
              <a:latin typeface="Times New Roman" pitchFamily="18" charset="0"/>
            </a:endParaRPr>
          </a:p>
          <a:p>
            <a:pPr>
              <a:defRPr/>
            </a:pPr>
            <a:r>
              <a:rPr lang="en-US" sz="2800" dirty="0">
                <a:latin typeface="Times New Roman" pitchFamily="18" charset="0"/>
              </a:rPr>
              <a:t>- </a:t>
            </a:r>
            <a:r>
              <a:rPr lang="en-US" sz="2800" dirty="0" err="1">
                <a:latin typeface="Times New Roman" pitchFamily="18" charset="0"/>
              </a:rPr>
              <a:t>Lắp</a:t>
            </a:r>
            <a:r>
              <a:rPr lang="en-US" sz="2800" dirty="0">
                <a:latin typeface="Times New Roman" pitchFamily="18" charset="0"/>
              </a:rPr>
              <a:t> van </a:t>
            </a:r>
            <a:r>
              <a:rPr lang="en-US" sz="2800" dirty="0" err="1">
                <a:latin typeface="Times New Roman" pitchFamily="18" charset="0"/>
              </a:rPr>
              <a:t>điều</a:t>
            </a:r>
            <a:r>
              <a:rPr lang="en-US" sz="2800" dirty="0">
                <a:latin typeface="Times New Roman" pitchFamily="18" charset="0"/>
              </a:rPr>
              <a:t> </a:t>
            </a:r>
            <a:r>
              <a:rPr lang="en-US" sz="2800" dirty="0" err="1">
                <a:latin typeface="Times New Roman" pitchFamily="18" charset="0"/>
              </a:rPr>
              <a:t>áp</a:t>
            </a:r>
            <a:r>
              <a:rPr lang="en-US" sz="2800" dirty="0">
                <a:latin typeface="Times New Roman" pitchFamily="18" charset="0"/>
              </a:rPr>
              <a:t> </a:t>
            </a:r>
            <a:r>
              <a:rPr lang="en-US" sz="2800" dirty="0" err="1">
                <a:latin typeface="Times New Roman" pitchFamily="18" charset="0"/>
              </a:rPr>
              <a:t>vào</a:t>
            </a:r>
            <a:r>
              <a:rPr lang="en-US" sz="2800" dirty="0">
                <a:latin typeface="Times New Roman" pitchFamily="18" charset="0"/>
              </a:rPr>
              <a:t> </a:t>
            </a:r>
            <a:r>
              <a:rPr lang="en-US" sz="2800" dirty="0" err="1">
                <a:latin typeface="Times New Roman" pitchFamily="18" charset="0"/>
              </a:rPr>
              <a:t>ống</a:t>
            </a:r>
            <a:r>
              <a:rPr lang="en-US" sz="2800" dirty="0">
                <a:latin typeface="Times New Roman" pitchFamily="18" charset="0"/>
              </a:rPr>
              <a:t> </a:t>
            </a:r>
            <a:r>
              <a:rPr lang="en-US" sz="2800" dirty="0" err="1">
                <a:latin typeface="Times New Roman" pitchFamily="18" charset="0"/>
              </a:rPr>
              <a:t>dẫn</a:t>
            </a:r>
            <a:endParaRPr lang="en-US" sz="2800" dirty="0">
              <a:latin typeface="Times New Roman" pitchFamily="18" charset="0"/>
            </a:endParaRPr>
          </a:p>
          <a:p>
            <a:pPr>
              <a:defRPr/>
            </a:pPr>
            <a:r>
              <a:rPr lang="en-US" sz="2800" dirty="0">
                <a:latin typeface="Times New Roman" pitchFamily="18" charset="0"/>
              </a:rPr>
              <a:t>- </a:t>
            </a:r>
            <a:r>
              <a:rPr lang="en-US" sz="2800" dirty="0" err="1">
                <a:latin typeface="Times New Roman" pitchFamily="18" charset="0"/>
              </a:rPr>
              <a:t>Lắp</a:t>
            </a:r>
            <a:r>
              <a:rPr lang="en-US" sz="2800" dirty="0">
                <a:latin typeface="Times New Roman" pitchFamily="18" charset="0"/>
              </a:rPr>
              <a:t> </a:t>
            </a:r>
            <a:r>
              <a:rPr lang="en-US" sz="2800" dirty="0" err="1">
                <a:latin typeface="Times New Roman" pitchFamily="18" charset="0"/>
              </a:rPr>
              <a:t>đường</a:t>
            </a:r>
            <a:r>
              <a:rPr lang="en-US" sz="2800" dirty="0">
                <a:latin typeface="Times New Roman" pitchFamily="18" charset="0"/>
              </a:rPr>
              <a:t> </a:t>
            </a:r>
            <a:r>
              <a:rPr lang="en-US" sz="2800" dirty="0" err="1">
                <a:latin typeface="Times New Roman" pitchFamily="18" charset="0"/>
              </a:rPr>
              <a:t>ống</a:t>
            </a:r>
            <a:r>
              <a:rPr lang="en-US" sz="2800" dirty="0">
                <a:latin typeface="Times New Roman" pitchFamily="18" charset="0"/>
              </a:rPr>
              <a:t> </a:t>
            </a:r>
            <a:r>
              <a:rPr lang="en-US" sz="2800" dirty="0" err="1">
                <a:latin typeface="Times New Roman" pitchFamily="18" charset="0"/>
              </a:rPr>
              <a:t>dẫn</a:t>
            </a:r>
            <a:r>
              <a:rPr lang="en-US" sz="2800" dirty="0">
                <a:latin typeface="Times New Roman" pitchFamily="18" charset="0"/>
              </a:rPr>
              <a:t> </a:t>
            </a:r>
            <a:r>
              <a:rPr lang="en-US" sz="2800" dirty="0" err="1">
                <a:latin typeface="Times New Roman" pitchFamily="18" charset="0"/>
              </a:rPr>
              <a:t>vào</a:t>
            </a:r>
            <a:r>
              <a:rPr lang="en-US" sz="2800" dirty="0">
                <a:latin typeface="Times New Roman" pitchFamily="18" charset="0"/>
              </a:rPr>
              <a:t> </a:t>
            </a:r>
            <a:r>
              <a:rPr lang="en-US" sz="2800" dirty="0" err="1">
                <a:latin typeface="Times New Roman" pitchFamily="18" charset="0"/>
              </a:rPr>
              <a:t>thiết</a:t>
            </a:r>
            <a:r>
              <a:rPr lang="en-US" sz="2800" dirty="0">
                <a:latin typeface="Times New Roman" pitchFamily="18" charset="0"/>
              </a:rPr>
              <a:t> bị </a:t>
            </a:r>
            <a:r>
              <a:rPr lang="en-US" sz="2800" dirty="0" err="1">
                <a:latin typeface="Times New Roman" pitchFamily="18" charset="0"/>
              </a:rPr>
              <a:t>tiêu</a:t>
            </a:r>
            <a:r>
              <a:rPr lang="en-US" sz="2800" dirty="0">
                <a:latin typeface="Times New Roman" pitchFamily="18" charset="0"/>
              </a:rPr>
              <a:t> </a:t>
            </a:r>
            <a:r>
              <a:rPr lang="en-US" sz="2800" dirty="0" err="1">
                <a:latin typeface="Times New Roman" pitchFamily="18" charset="0"/>
              </a:rPr>
              <a:t>thu</a:t>
            </a:r>
            <a:r>
              <a:rPr lang="en-US" sz="2800" dirty="0">
                <a:latin typeface="Times New Roman" pitchFamily="18" charset="0"/>
              </a:rPr>
              <a:t>̣</a:t>
            </a:r>
          </a:p>
          <a:p>
            <a:pPr>
              <a:defRPr/>
            </a:pPr>
            <a:r>
              <a:rPr lang="en-US" sz="2800" dirty="0">
                <a:latin typeface="Times New Roman" pitchFamily="18" charset="0"/>
              </a:rPr>
              <a:t>- </a:t>
            </a:r>
            <a:r>
              <a:rPr lang="en-US" sz="2800" dirty="0" err="1">
                <a:latin typeface="Times New Roman" pitchFamily="18" charset="0"/>
              </a:rPr>
              <a:t>Lắp</a:t>
            </a:r>
            <a:r>
              <a:rPr lang="en-US" sz="2800" dirty="0">
                <a:latin typeface="Times New Roman" pitchFamily="18" charset="0"/>
              </a:rPr>
              <a:t> van </a:t>
            </a:r>
            <a:r>
              <a:rPr lang="en-US" sz="2800" dirty="0" err="1">
                <a:latin typeface="Times New Roman" pitchFamily="18" charset="0"/>
              </a:rPr>
              <a:t>điều</a:t>
            </a:r>
            <a:r>
              <a:rPr lang="en-US" sz="2800" dirty="0">
                <a:latin typeface="Times New Roman" pitchFamily="18" charset="0"/>
              </a:rPr>
              <a:t> </a:t>
            </a:r>
            <a:r>
              <a:rPr lang="en-US" sz="2800" dirty="0" err="1">
                <a:latin typeface="Times New Roman" pitchFamily="18" charset="0"/>
              </a:rPr>
              <a:t>áp</a:t>
            </a:r>
            <a:r>
              <a:rPr lang="en-US" sz="2800" dirty="0">
                <a:latin typeface="Times New Roman" pitchFamily="18" charset="0"/>
              </a:rPr>
              <a:t> </a:t>
            </a:r>
            <a:r>
              <a:rPr lang="en-US" sz="2800" dirty="0" err="1">
                <a:latin typeface="Times New Roman" pitchFamily="18" charset="0"/>
              </a:rPr>
              <a:t>vào</a:t>
            </a:r>
            <a:r>
              <a:rPr lang="en-US" sz="2800" dirty="0">
                <a:latin typeface="Times New Roman" pitchFamily="18" charset="0"/>
              </a:rPr>
              <a:t> </a:t>
            </a:r>
            <a:r>
              <a:rPr lang="en-US" sz="2800" dirty="0" err="1">
                <a:latin typeface="Times New Roman" pitchFamily="18" charset="0"/>
              </a:rPr>
              <a:t>bình</a:t>
            </a:r>
            <a:r>
              <a:rPr lang="en-US" sz="2800" dirty="0">
                <a:latin typeface="Times New Roman" pitchFamily="18" charset="0"/>
              </a:rPr>
              <a:t> </a:t>
            </a:r>
            <a:r>
              <a:rPr lang="en-US" sz="2800" dirty="0" err="1">
                <a:latin typeface="Times New Roman" pitchFamily="18" charset="0"/>
              </a:rPr>
              <a:t>chứa</a:t>
            </a:r>
            <a:endParaRPr lang="en-US" sz="2800" dirty="0">
              <a:latin typeface="Times New Roman" pitchFamily="18" charset="0"/>
            </a:endParaRPr>
          </a:p>
          <a:p>
            <a:pPr>
              <a:defRPr/>
            </a:pPr>
            <a:r>
              <a:rPr lang="en-US" sz="2800" dirty="0">
                <a:latin typeface="Times New Roman" pitchFamily="18" charset="0"/>
              </a:rPr>
              <a:t>- </a:t>
            </a:r>
            <a:r>
              <a:rPr lang="en-US" sz="2800" dirty="0" err="1">
                <a:latin typeface="Times New Roman" pitchFamily="18" charset="0"/>
              </a:rPr>
              <a:t>Bắt</a:t>
            </a:r>
            <a:r>
              <a:rPr lang="en-US" sz="2800" dirty="0">
                <a:latin typeface="Times New Roman" pitchFamily="18" charset="0"/>
              </a:rPr>
              <a:t> </a:t>
            </a:r>
            <a:r>
              <a:rPr lang="en-US" sz="2800" dirty="0" err="1">
                <a:latin typeface="Times New Roman" pitchFamily="18" charset="0"/>
              </a:rPr>
              <a:t>chặt</a:t>
            </a:r>
            <a:r>
              <a:rPr lang="en-US" sz="2800" dirty="0">
                <a:latin typeface="Times New Roman" pitchFamily="18" charset="0"/>
              </a:rPr>
              <a:t> </a:t>
            </a:r>
            <a:r>
              <a:rPr lang="en-US" sz="2800" dirty="0" err="1">
                <a:latin typeface="Times New Roman" pitchFamily="18" charset="0"/>
              </a:rPr>
              <a:t>kẹp</a:t>
            </a:r>
            <a:r>
              <a:rPr lang="en-US" sz="2800" dirty="0">
                <a:latin typeface="Times New Roman" pitchFamily="18" charset="0"/>
              </a:rPr>
              <a:t> </a:t>
            </a:r>
            <a:r>
              <a:rPr lang="en-US" sz="2800" dirty="0" err="1">
                <a:latin typeface="Times New Roman" pitchFamily="18" charset="0"/>
              </a:rPr>
              <a:t>đầu</a:t>
            </a:r>
            <a:r>
              <a:rPr lang="en-US" sz="2800" dirty="0">
                <a:latin typeface="Times New Roman" pitchFamily="18" charset="0"/>
              </a:rPr>
              <a:t> </a:t>
            </a:r>
            <a:r>
              <a:rPr lang="en-US" sz="2800" dirty="0" err="1">
                <a:latin typeface="Times New Roman" pitchFamily="18" charset="0"/>
              </a:rPr>
              <a:t>ống</a:t>
            </a:r>
            <a:endParaRPr lang="en-US" sz="2800" dirty="0">
              <a:latin typeface="Times New Roman" pitchFamily="18" charset="0"/>
            </a:endParaRPr>
          </a:p>
          <a:p>
            <a:pPr>
              <a:defRPr/>
            </a:pPr>
            <a:r>
              <a:rPr lang="en-US" sz="2800" dirty="0">
                <a:latin typeface="Times New Roman" pitchFamily="18" charset="0"/>
              </a:rPr>
              <a:t>- </a:t>
            </a:r>
            <a:r>
              <a:rPr lang="en-US" sz="2800" dirty="0" err="1">
                <a:latin typeface="Times New Roman" pitchFamily="18" charset="0"/>
              </a:rPr>
              <a:t>Thử</a:t>
            </a:r>
            <a:r>
              <a:rPr lang="en-US" sz="2800" dirty="0">
                <a:latin typeface="Times New Roman" pitchFamily="18" charset="0"/>
              </a:rPr>
              <a:t> </a:t>
            </a:r>
            <a:r>
              <a:rPr lang="en-US" sz="2800" dirty="0" err="1">
                <a:latin typeface="Times New Roman" pitchFamily="18" charset="0"/>
              </a:rPr>
              <a:t>đô</a:t>
            </a:r>
            <a:r>
              <a:rPr lang="en-US" sz="2800" dirty="0">
                <a:latin typeface="Times New Roman" pitchFamily="18" charset="0"/>
              </a:rPr>
              <a:t>̣ </a:t>
            </a:r>
            <a:r>
              <a:rPr lang="en-US" sz="2800" dirty="0" err="1">
                <a:latin typeface="Times New Roman" pitchFamily="18" charset="0"/>
              </a:rPr>
              <a:t>kín</a:t>
            </a:r>
            <a:r>
              <a:rPr lang="en-US" sz="2800" dirty="0">
                <a:latin typeface="Times New Roman" pitchFamily="18" charset="0"/>
              </a:rPr>
              <a:t> </a:t>
            </a:r>
            <a:r>
              <a:rPr lang="en-US" sz="2800" dirty="0" err="1">
                <a:latin typeface="Times New Roman" pitchFamily="18" charset="0"/>
              </a:rPr>
              <a:t>bằng</a:t>
            </a:r>
            <a:r>
              <a:rPr lang="en-US" sz="2800" dirty="0">
                <a:latin typeface="Times New Roman" pitchFamily="18" charset="0"/>
              </a:rPr>
              <a:t> </a:t>
            </a:r>
            <a:r>
              <a:rPr lang="en-US" sz="2800" dirty="0" err="1">
                <a:latin typeface="Times New Roman" pitchFamily="18" charset="0"/>
              </a:rPr>
              <a:t>nước</a:t>
            </a:r>
            <a:r>
              <a:rPr lang="en-US" sz="2800" dirty="0">
                <a:latin typeface="Times New Roman" pitchFamily="18" charset="0"/>
              </a:rPr>
              <a:t> </a:t>
            </a:r>
            <a:r>
              <a:rPr lang="en-US" sz="2800" dirty="0" err="1">
                <a:latin typeface="Times New Roman" pitchFamily="18" charset="0"/>
              </a:rPr>
              <a:t>xà</a:t>
            </a:r>
            <a:r>
              <a:rPr lang="en-US" sz="2800" dirty="0">
                <a:latin typeface="Times New Roman" pitchFamily="18" charset="0"/>
              </a:rPr>
              <a:t> </a:t>
            </a:r>
            <a:r>
              <a:rPr lang="en-US" sz="2800" dirty="0" err="1">
                <a:latin typeface="Times New Roman" pitchFamily="18" charset="0"/>
              </a:rPr>
              <a:t>phòng</a:t>
            </a:r>
            <a:endParaRPr lang="en-US" sz="2800" dirty="0">
              <a:latin typeface="Times New Roman" pitchFamily="18" charset="0"/>
            </a:endParaRPr>
          </a:p>
          <a:p>
            <a:pPr>
              <a:defRPr/>
            </a:pPr>
            <a:r>
              <a:rPr lang="en-US" sz="2800" dirty="0">
                <a:latin typeface="Times New Roman" pitchFamily="18" charset="0"/>
              </a:rPr>
              <a:t>- </a:t>
            </a:r>
            <a:r>
              <a:rPr lang="en-US" sz="2800" dirty="0" err="1">
                <a:latin typeface="Times New Roman" pitchFamily="18" charset="0"/>
              </a:rPr>
              <a:t>Khởi</a:t>
            </a:r>
            <a:r>
              <a:rPr lang="en-US" sz="2800" dirty="0">
                <a:latin typeface="Times New Roman" pitchFamily="18" charset="0"/>
              </a:rPr>
              <a:t> </a:t>
            </a:r>
            <a:r>
              <a:rPr lang="en-US" sz="2800" dirty="0" err="1">
                <a:latin typeface="Times New Roman" pitchFamily="18" charset="0"/>
              </a:rPr>
              <a:t>động</a:t>
            </a:r>
            <a:r>
              <a:rPr lang="en-US" sz="2800" dirty="0">
                <a:latin typeface="Times New Roman" pitchFamily="18" charset="0"/>
              </a:rPr>
              <a:t> </a:t>
            </a:r>
            <a:r>
              <a:rPr lang="en-US" sz="2800" dirty="0" err="1">
                <a:latin typeface="Times New Roman" pitchFamily="18" charset="0"/>
              </a:rPr>
              <a:t>thử</a:t>
            </a:r>
            <a:endParaRPr lang="en-US" sz="2800" dirty="0">
              <a:latin typeface="Times New Roman" pitchFamily="18" charset="0"/>
            </a:endParaRPr>
          </a:p>
          <a:p>
            <a:endParaRPr lang="en-US" dirty="0"/>
          </a:p>
        </p:txBody>
      </p:sp>
      <p:sp>
        <p:nvSpPr>
          <p:cNvPr id="3" name="Title 1">
            <a:extLst>
              <a:ext uri="{FF2B5EF4-FFF2-40B4-BE49-F238E27FC236}">
                <a16:creationId xmlns:a16="http://schemas.microsoft.com/office/drawing/2014/main" id="{EFF5F0F6-CB97-C857-0FCE-C8A16E8A68CC}"/>
              </a:ext>
            </a:extLst>
          </p:cNvPr>
          <p:cNvSpPr txBox="1">
            <a:spLocks/>
          </p:cNvSpPr>
          <p:nvPr/>
        </p:nvSpPr>
        <p:spPr>
          <a:xfrm>
            <a:off x="376838" y="391639"/>
            <a:ext cx="8390324" cy="1090751"/>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000" b="1" dirty="0">
                <a:solidFill>
                  <a:schemeClr val="bg1"/>
                </a:solidFill>
                <a:latin typeface="Arial" panose="020B0604020202020204" pitchFamily="34" charset="0"/>
                <a:cs typeface="Arial" panose="020B0604020202020204" pitchFamily="34" charset="0"/>
              </a:rPr>
              <a:t>IV 3. A</a:t>
            </a:r>
            <a:r>
              <a:rPr lang="vi-VN" altLang="en-US" sz="3000" b="1" dirty="0">
                <a:solidFill>
                  <a:schemeClr val="bg1"/>
                </a:solidFill>
                <a:latin typeface="Arial" panose="020B0604020202020204" pitchFamily="34" charset="0"/>
                <a:cs typeface="Arial" panose="020B0604020202020204" pitchFamily="34" charset="0"/>
              </a:rPr>
              <a:t>N TOÀN</a:t>
            </a:r>
            <a:r>
              <a:rPr lang="en-US" altLang="en-US" sz="3000" b="1" dirty="0">
                <a:solidFill>
                  <a:schemeClr val="bg1"/>
                </a:solidFill>
                <a:latin typeface="Arial" panose="020B0604020202020204" pitchFamily="34" charset="0"/>
                <a:cs typeface="Arial" panose="020B0604020202020204" pitchFamily="34" charset="0"/>
              </a:rPr>
              <a:t> TRONG LẮP ĐẶT VÀ BÀN GIAO CHAI LPG</a:t>
            </a:r>
          </a:p>
        </p:txBody>
      </p:sp>
    </p:spTree>
    <p:extLst>
      <p:ext uri="{BB962C8B-B14F-4D97-AF65-F5344CB8AC3E}">
        <p14:creationId xmlns:p14="http://schemas.microsoft.com/office/powerpoint/2010/main" val="257531334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p:cNvSpPr txBox="1">
            <a:spLocks/>
          </p:cNvSpPr>
          <p:nvPr/>
        </p:nvSpPr>
        <p:spPr>
          <a:xfrm>
            <a:off x="500808" y="2132095"/>
            <a:ext cx="8074025" cy="3579813"/>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65760" indent="-256032" algn="just">
              <a:lnSpc>
                <a:spcPct val="150000"/>
              </a:lnSpc>
              <a:buClr>
                <a:schemeClr val="accent3"/>
              </a:buClr>
              <a:buFont typeface="Georgia"/>
              <a:buChar char="•"/>
              <a:defRPr/>
            </a:pPr>
            <a:r>
              <a:rPr lang="fr-FR" sz="2200" dirty="0">
                <a:latin typeface="Arial" pitchFamily="34" charset="0"/>
                <a:cs typeface="Arial" pitchFamily="34" charset="0"/>
              </a:rPr>
              <a:t>Khi </a:t>
            </a:r>
            <a:r>
              <a:rPr lang="fr-FR" sz="2200" dirty="0" err="1">
                <a:latin typeface="Arial" pitchFamily="34" charset="0"/>
                <a:cs typeface="Arial" pitchFamily="34" charset="0"/>
              </a:rPr>
              <a:t>cung</a:t>
            </a:r>
            <a:r>
              <a:rPr lang="fr-FR" sz="2200" dirty="0">
                <a:latin typeface="Arial" pitchFamily="34" charset="0"/>
                <a:cs typeface="Arial" pitchFamily="34" charset="0"/>
              </a:rPr>
              <a:t> </a:t>
            </a:r>
            <a:r>
              <a:rPr lang="fr-FR" sz="2200" dirty="0" err="1">
                <a:latin typeface="Arial" pitchFamily="34" charset="0"/>
                <a:cs typeface="Arial" pitchFamily="34" charset="0"/>
              </a:rPr>
              <a:t>cấp</a:t>
            </a:r>
            <a:r>
              <a:rPr lang="fr-FR" sz="2200" dirty="0">
                <a:latin typeface="Arial" pitchFamily="34" charset="0"/>
                <a:cs typeface="Arial" pitchFamily="34" charset="0"/>
              </a:rPr>
              <a:t> chai </a:t>
            </a:r>
            <a:r>
              <a:rPr lang="fr-FR" sz="2200" dirty="0" err="1">
                <a:latin typeface="Arial" pitchFamily="34" charset="0"/>
                <a:cs typeface="Arial" pitchFamily="34" charset="0"/>
              </a:rPr>
              <a:t>chứa</a:t>
            </a:r>
            <a:r>
              <a:rPr lang="fr-FR" sz="2200" dirty="0">
                <a:latin typeface="Arial" pitchFamily="34" charset="0"/>
                <a:cs typeface="Arial" pitchFamily="34" charset="0"/>
              </a:rPr>
              <a:t> LPG </a:t>
            </a:r>
            <a:r>
              <a:rPr lang="fr-FR" sz="2200" dirty="0" err="1">
                <a:latin typeface="Arial" pitchFamily="34" charset="0"/>
                <a:cs typeface="Arial" pitchFamily="34" charset="0"/>
              </a:rPr>
              <a:t>cho</a:t>
            </a:r>
            <a:r>
              <a:rPr lang="fr-FR" sz="2200" dirty="0">
                <a:latin typeface="Arial" pitchFamily="34" charset="0"/>
                <a:cs typeface="Arial" pitchFamily="34" charset="0"/>
              </a:rPr>
              <a:t> </a:t>
            </a:r>
            <a:r>
              <a:rPr lang="fr-FR" sz="2200" dirty="0" err="1">
                <a:latin typeface="Arial" pitchFamily="34" charset="0"/>
                <a:cs typeface="Arial" pitchFamily="34" charset="0"/>
              </a:rPr>
              <a:t>khách</a:t>
            </a:r>
            <a:r>
              <a:rPr lang="fr-FR" sz="2200" dirty="0">
                <a:latin typeface="Arial" pitchFamily="34" charset="0"/>
                <a:cs typeface="Arial" pitchFamily="34" charset="0"/>
              </a:rPr>
              <a:t> </a:t>
            </a:r>
            <a:r>
              <a:rPr lang="fr-FR" sz="2200" dirty="0" err="1">
                <a:latin typeface="Arial" pitchFamily="34" charset="0"/>
                <a:cs typeface="Arial" pitchFamily="34" charset="0"/>
              </a:rPr>
              <a:t>hàng</a:t>
            </a:r>
            <a:r>
              <a:rPr lang="fr-FR" sz="2200" dirty="0">
                <a:latin typeface="Arial" pitchFamily="34" charset="0"/>
                <a:cs typeface="Arial" pitchFamily="34" charset="0"/>
              </a:rPr>
              <a:t> </a:t>
            </a:r>
            <a:r>
              <a:rPr lang="fr-FR" sz="2200" dirty="0" err="1">
                <a:latin typeface="Arial" pitchFamily="34" charset="0"/>
                <a:cs typeface="Arial" pitchFamily="34" charset="0"/>
              </a:rPr>
              <a:t>sử</a:t>
            </a:r>
            <a:r>
              <a:rPr lang="fr-FR" sz="2200" dirty="0">
                <a:latin typeface="Arial" pitchFamily="34" charset="0"/>
                <a:cs typeface="Arial" pitchFamily="34" charset="0"/>
              </a:rPr>
              <a:t> </a:t>
            </a:r>
            <a:r>
              <a:rPr lang="fr-FR" sz="2200" dirty="0" err="1">
                <a:latin typeface="Arial" pitchFamily="34" charset="0"/>
                <a:cs typeface="Arial" pitchFamily="34" charset="0"/>
              </a:rPr>
              <a:t>dụng</a:t>
            </a:r>
            <a:r>
              <a:rPr lang="fr-FR" sz="2200" dirty="0">
                <a:latin typeface="Arial" pitchFamily="34" charset="0"/>
                <a:cs typeface="Arial" pitchFamily="34" charset="0"/>
              </a:rPr>
              <a:t>, </a:t>
            </a:r>
            <a:r>
              <a:rPr lang="fr-FR" sz="2200" dirty="0" err="1">
                <a:latin typeface="Arial" pitchFamily="34" charset="0"/>
                <a:cs typeface="Arial" pitchFamily="34" charset="0"/>
              </a:rPr>
              <a:t>cửa</a:t>
            </a:r>
            <a:r>
              <a:rPr lang="fr-FR" sz="2200" dirty="0">
                <a:latin typeface="Arial" pitchFamily="34" charset="0"/>
                <a:cs typeface="Arial" pitchFamily="34" charset="0"/>
              </a:rPr>
              <a:t> </a:t>
            </a:r>
            <a:r>
              <a:rPr lang="fr-FR" sz="2200" dirty="0" err="1">
                <a:latin typeface="Arial" pitchFamily="34" charset="0"/>
                <a:cs typeface="Arial" pitchFamily="34" charset="0"/>
              </a:rPr>
              <a:t>hàng</a:t>
            </a:r>
            <a:r>
              <a:rPr lang="fr-FR" sz="2200" dirty="0">
                <a:latin typeface="Arial" pitchFamily="34" charset="0"/>
                <a:cs typeface="Arial" pitchFamily="34" charset="0"/>
              </a:rPr>
              <a:t> LPG </a:t>
            </a:r>
            <a:r>
              <a:rPr lang="fr-FR" sz="2200" dirty="0" err="1">
                <a:latin typeface="Arial" pitchFamily="34" charset="0"/>
                <a:cs typeface="Arial" pitchFamily="34" charset="0"/>
              </a:rPr>
              <a:t>phải</a:t>
            </a:r>
            <a:r>
              <a:rPr lang="fr-FR" sz="2200" dirty="0">
                <a:latin typeface="Arial" pitchFamily="34" charset="0"/>
                <a:cs typeface="Arial" pitchFamily="34" charset="0"/>
              </a:rPr>
              <a:t> </a:t>
            </a:r>
            <a:r>
              <a:rPr lang="fr-FR" sz="2200" dirty="0" err="1">
                <a:latin typeface="Arial" pitchFamily="34" charset="0"/>
                <a:cs typeface="Arial" pitchFamily="34" charset="0"/>
              </a:rPr>
              <a:t>cung</a:t>
            </a:r>
            <a:r>
              <a:rPr lang="fr-FR" sz="2200" dirty="0">
                <a:latin typeface="Arial" pitchFamily="34" charset="0"/>
                <a:cs typeface="Arial" pitchFamily="34" charset="0"/>
              </a:rPr>
              <a:t> </a:t>
            </a:r>
            <a:r>
              <a:rPr lang="fr-FR" sz="2200" dirty="0" err="1">
                <a:latin typeface="Arial" pitchFamily="34" charset="0"/>
                <a:cs typeface="Arial" pitchFamily="34" charset="0"/>
              </a:rPr>
              <a:t>cấp</a:t>
            </a:r>
            <a:r>
              <a:rPr lang="fr-FR" sz="2200" dirty="0">
                <a:latin typeface="Arial" pitchFamily="34" charset="0"/>
                <a:cs typeface="Arial" pitchFamily="34" charset="0"/>
              </a:rPr>
              <a:t> </a:t>
            </a:r>
            <a:r>
              <a:rPr lang="fr-FR" sz="2200" dirty="0" err="1">
                <a:latin typeface="Arial" pitchFamily="34" charset="0"/>
                <a:cs typeface="Arial" pitchFamily="34" charset="0"/>
              </a:rPr>
              <a:t>cho</a:t>
            </a:r>
            <a:r>
              <a:rPr lang="fr-FR" sz="2200" dirty="0">
                <a:latin typeface="Arial" pitchFamily="34" charset="0"/>
                <a:cs typeface="Arial" pitchFamily="34" charset="0"/>
              </a:rPr>
              <a:t> </a:t>
            </a:r>
            <a:r>
              <a:rPr lang="fr-FR" sz="2200" dirty="0" err="1">
                <a:latin typeface="Arial" pitchFamily="34" charset="0"/>
                <a:cs typeface="Arial" pitchFamily="34" charset="0"/>
              </a:rPr>
              <a:t>khách</a:t>
            </a:r>
            <a:r>
              <a:rPr lang="fr-FR" sz="2200" dirty="0">
                <a:latin typeface="Arial" pitchFamily="34" charset="0"/>
                <a:cs typeface="Arial" pitchFamily="34" charset="0"/>
              </a:rPr>
              <a:t> </a:t>
            </a:r>
            <a:r>
              <a:rPr lang="fr-FR" sz="2200" dirty="0" err="1">
                <a:latin typeface="Arial" pitchFamily="34" charset="0"/>
                <a:cs typeface="Arial" pitchFamily="34" charset="0"/>
              </a:rPr>
              <a:t>hàng</a:t>
            </a:r>
            <a:r>
              <a:rPr lang="fr-FR" sz="2200" dirty="0">
                <a:latin typeface="Arial" pitchFamily="34" charset="0"/>
                <a:cs typeface="Arial" pitchFamily="34" charset="0"/>
              </a:rPr>
              <a:t> </a:t>
            </a:r>
            <a:r>
              <a:rPr lang="fr-FR" sz="2200" dirty="0">
                <a:solidFill>
                  <a:srgbClr val="FF0000"/>
                </a:solidFill>
                <a:latin typeface="Arial" pitchFamily="34" charset="0"/>
                <a:cs typeface="Arial" pitchFamily="34" charset="0"/>
              </a:rPr>
              <a:t>01 </a:t>
            </a:r>
            <a:r>
              <a:rPr lang="fr-FR" sz="2200" dirty="0" err="1">
                <a:solidFill>
                  <a:srgbClr val="FF0000"/>
                </a:solidFill>
                <a:latin typeface="Arial" pitchFamily="34" charset="0"/>
                <a:cs typeface="Arial" pitchFamily="34" charset="0"/>
              </a:rPr>
              <a:t>bản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phiếu</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giao</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hàng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và</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có</a:t>
            </a:r>
            <a:r>
              <a:rPr lang="fr-FR" sz="2200" dirty="0">
                <a:solidFill>
                  <a:srgbClr val="FF0000"/>
                </a:solidFill>
                <a:latin typeface="Arial" pitchFamily="34" charset="0"/>
                <a:cs typeface="Arial" pitchFamily="34" charset="0"/>
              </a:rPr>
              <a:t> 01 </a:t>
            </a:r>
            <a:r>
              <a:rPr lang="fr-FR" sz="2200" dirty="0" err="1">
                <a:solidFill>
                  <a:srgbClr val="FF0000"/>
                </a:solidFill>
                <a:latin typeface="Arial" pitchFamily="34" charset="0"/>
                <a:cs typeface="Arial" pitchFamily="34" charset="0"/>
              </a:rPr>
              <a:t>bản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lưu</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tại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cửa</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hàng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trong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đó</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phải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có</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các</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thông</a:t>
            </a:r>
            <a:r>
              <a:rPr lang="fr-FR" sz="2200" dirty="0">
                <a:solidFill>
                  <a:srgbClr val="FF0000"/>
                </a:solidFill>
                <a:latin typeface="Arial" pitchFamily="34" charset="0"/>
                <a:cs typeface="Arial" pitchFamily="34" charset="0"/>
              </a:rPr>
              <a:t> tin </a:t>
            </a:r>
            <a:r>
              <a:rPr lang="fr-FR" sz="2200" dirty="0" err="1">
                <a:solidFill>
                  <a:srgbClr val="FF0000"/>
                </a:solidFill>
                <a:latin typeface="Arial" pitchFamily="34" charset="0"/>
                <a:cs typeface="Arial" pitchFamily="34" charset="0"/>
              </a:rPr>
              <a:t>tối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thiểu</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Số</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sêri</a:t>
            </a:r>
            <a:r>
              <a:rPr lang="fr-FR" sz="2200" dirty="0">
                <a:solidFill>
                  <a:srgbClr val="FF0000"/>
                </a:solidFill>
                <a:latin typeface="Arial" pitchFamily="34" charset="0"/>
                <a:cs typeface="Arial" pitchFamily="34" charset="0"/>
              </a:rPr>
              <a:t> chai, </a:t>
            </a:r>
            <a:r>
              <a:rPr lang="fr-FR" sz="2200" dirty="0" err="1">
                <a:solidFill>
                  <a:srgbClr val="FF0000"/>
                </a:solidFill>
                <a:latin typeface="Arial" pitchFamily="34" charset="0"/>
                <a:cs typeface="Arial" pitchFamily="34" charset="0"/>
              </a:rPr>
              <a:t>loại</a:t>
            </a:r>
            <a:r>
              <a:rPr lang="fr-FR" sz="2200" dirty="0">
                <a:solidFill>
                  <a:srgbClr val="FF0000"/>
                </a:solidFill>
                <a:latin typeface="Arial" pitchFamily="34" charset="0"/>
                <a:cs typeface="Arial" pitchFamily="34" charset="0"/>
              </a:rPr>
              <a:t> chai, </a:t>
            </a:r>
            <a:r>
              <a:rPr lang="fr-FR" sz="2200" dirty="0" err="1">
                <a:solidFill>
                  <a:srgbClr val="FF0000"/>
                </a:solidFill>
                <a:latin typeface="Arial" pitchFamily="34" charset="0"/>
                <a:cs typeface="Arial" pitchFamily="34" charset="0"/>
              </a:rPr>
              <a:t>thời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gian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kiểm</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định</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gần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nhất</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ghi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trên</a:t>
            </a:r>
            <a:r>
              <a:rPr lang="fr-FR" sz="2200" dirty="0">
                <a:solidFill>
                  <a:srgbClr val="FF0000"/>
                </a:solidFill>
                <a:latin typeface="Arial" pitchFamily="34" charset="0"/>
                <a:cs typeface="Arial" pitchFamily="34" charset="0"/>
              </a:rPr>
              <a:t> chai, </a:t>
            </a:r>
            <a:r>
              <a:rPr lang="fr-FR" sz="2200" dirty="0" err="1">
                <a:solidFill>
                  <a:srgbClr val="FF0000"/>
                </a:solidFill>
                <a:latin typeface="Arial" pitchFamily="34" charset="0"/>
                <a:cs typeface="Arial" pitchFamily="34" charset="0"/>
              </a:rPr>
              <a:t>tên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địa</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chỉ</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và</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điện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thoại</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liên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hệ</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của</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cửa</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hàng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tên</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và</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địa</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chỉ</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khách</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hàng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sử</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dụng</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ngày</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giao</a:t>
            </a:r>
            <a:r>
              <a:rPr lang="fr-FR" sz="2200" dirty="0">
                <a:solidFill>
                  <a:srgbClr val="FF0000"/>
                </a:solidFill>
                <a:latin typeface="Arial" pitchFamily="34" charset="0"/>
                <a:cs typeface="Arial" pitchFamily="34" charset="0"/>
              </a:rPr>
              <a:t> chai </a:t>
            </a:r>
            <a:r>
              <a:rPr lang="fr-FR" sz="2200" dirty="0" err="1">
                <a:solidFill>
                  <a:srgbClr val="FF0000"/>
                </a:solidFill>
                <a:latin typeface="Arial" pitchFamily="34" charset="0"/>
                <a:cs typeface="Arial" pitchFamily="34" charset="0"/>
              </a:rPr>
              <a:t>cho</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khách</a:t>
            </a:r>
            <a:r>
              <a:rPr lang="fr-FR" sz="2200" dirty="0">
                <a:solidFill>
                  <a:srgbClr val="FF0000"/>
                </a:solidFill>
                <a:latin typeface="Arial" pitchFamily="34" charset="0"/>
                <a:cs typeface="Arial" pitchFamily="34" charset="0"/>
              </a:rPr>
              <a:t> </a:t>
            </a:r>
            <a:r>
              <a:rPr lang="fr-FR" sz="2200" dirty="0" err="1">
                <a:solidFill>
                  <a:srgbClr val="FF0000"/>
                </a:solidFill>
                <a:latin typeface="Arial" pitchFamily="34" charset="0"/>
                <a:cs typeface="Arial" pitchFamily="34" charset="0"/>
              </a:rPr>
              <a:t>hàng</a:t>
            </a:r>
            <a:r>
              <a:rPr lang="fr-FR" sz="2200" dirty="0">
                <a:solidFill>
                  <a:srgbClr val="FF0000"/>
                </a:solidFill>
                <a:latin typeface="Arial" pitchFamily="34" charset="0"/>
                <a:cs typeface="Arial" pitchFamily="34" charset="0"/>
              </a:rPr>
              <a:t>.</a:t>
            </a:r>
            <a:endParaRPr lang="en-US" sz="2200" dirty="0">
              <a:solidFill>
                <a:srgbClr val="FF0000"/>
              </a:solidFill>
              <a:latin typeface="Arial" pitchFamily="34" charset="0"/>
              <a:cs typeface="Arial" pitchFamily="34" charset="0"/>
            </a:endParaRPr>
          </a:p>
          <a:p>
            <a:pPr marL="365760" indent="-256032">
              <a:buClr>
                <a:schemeClr val="accent3"/>
              </a:buClr>
              <a:buFont typeface="Georgia"/>
              <a:buChar char="•"/>
              <a:defRPr/>
            </a:pPr>
            <a:endParaRPr lang="en-US" dirty="0">
              <a:latin typeface="Arial" pitchFamily="34" charset="0"/>
              <a:cs typeface="Arial" pitchFamily="34" charset="0"/>
            </a:endParaRPr>
          </a:p>
        </p:txBody>
      </p:sp>
      <p:sp>
        <p:nvSpPr>
          <p:cNvPr id="2" name="Title 1">
            <a:extLst>
              <a:ext uri="{FF2B5EF4-FFF2-40B4-BE49-F238E27FC236}">
                <a16:creationId xmlns:a16="http://schemas.microsoft.com/office/drawing/2014/main" id="{7C1A3CB3-346D-1EEB-2DEA-57CE3C82CC66}"/>
              </a:ext>
            </a:extLst>
          </p:cNvPr>
          <p:cNvSpPr txBox="1">
            <a:spLocks/>
          </p:cNvSpPr>
          <p:nvPr/>
        </p:nvSpPr>
        <p:spPr>
          <a:xfrm>
            <a:off x="376838" y="391639"/>
            <a:ext cx="8390324" cy="1090751"/>
          </a:xfrm>
          <a:prstGeom prst="rect">
            <a:avLst/>
          </a:prstGeom>
          <a:solidFill>
            <a:srgbClr val="00B050"/>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en-US" sz="3000" b="1" dirty="0">
                <a:solidFill>
                  <a:schemeClr val="bg1"/>
                </a:solidFill>
                <a:latin typeface="Arial" panose="020B0604020202020204" pitchFamily="34" charset="0"/>
                <a:cs typeface="Arial" panose="020B0604020202020204" pitchFamily="34" charset="0"/>
              </a:rPr>
              <a:t>IV 3. A</a:t>
            </a:r>
            <a:r>
              <a:rPr lang="vi-VN" altLang="en-US" sz="3000" b="1" dirty="0">
                <a:solidFill>
                  <a:schemeClr val="bg1"/>
                </a:solidFill>
                <a:latin typeface="Arial" panose="020B0604020202020204" pitchFamily="34" charset="0"/>
                <a:cs typeface="Arial" panose="020B0604020202020204" pitchFamily="34" charset="0"/>
              </a:rPr>
              <a:t>N TOÀN</a:t>
            </a:r>
            <a:r>
              <a:rPr lang="en-US" altLang="en-US" sz="3000" b="1" dirty="0">
                <a:solidFill>
                  <a:schemeClr val="bg1"/>
                </a:solidFill>
                <a:latin typeface="Arial" panose="020B0604020202020204" pitchFamily="34" charset="0"/>
                <a:cs typeface="Arial" panose="020B0604020202020204" pitchFamily="34" charset="0"/>
              </a:rPr>
              <a:t> TRONG LẮP ĐẶT VÀ BÀN GIAO CHAI LPG</a:t>
            </a:r>
          </a:p>
        </p:txBody>
      </p:sp>
    </p:spTree>
    <p:extLst>
      <p:ext uri="{BB962C8B-B14F-4D97-AF65-F5344CB8AC3E}">
        <p14:creationId xmlns:p14="http://schemas.microsoft.com/office/powerpoint/2010/main" val="66121587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
        <p:nvSpPr>
          <p:cNvPr id="10" name="Title 1"/>
          <p:cNvSpPr txBox="1">
            <a:spLocks/>
          </p:cNvSpPr>
          <p:nvPr/>
        </p:nvSpPr>
        <p:spPr>
          <a:xfrm>
            <a:off x="457200" y="274638"/>
            <a:ext cx="8229600" cy="117316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altLang="en-US" sz="3200"/>
          </a:p>
        </p:txBody>
      </p:sp>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544259"/>
            <a:ext cx="5372100"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descr="Kết quả hình ảnh cho ống dẫn gas"/>
          <p:cNvPicPr>
            <a:picLocks noChangeAspect="1" noChangeArrowheads="1"/>
          </p:cNvPicPr>
          <p:nvPr/>
        </p:nvPicPr>
        <p:blipFill>
          <a:blip r:embed="rId3">
            <a:extLst>
              <a:ext uri="{28A0092B-C50C-407E-A947-70E740481C1C}">
                <a14:useLocalDpi xmlns:a14="http://schemas.microsoft.com/office/drawing/2010/main" val="0"/>
              </a:ext>
            </a:extLst>
          </a:blip>
          <a:srcRect b="25000"/>
          <a:stretch>
            <a:fillRect/>
          </a:stretch>
        </p:blipFill>
        <p:spPr bwMode="auto">
          <a:xfrm>
            <a:off x="6324600" y="2618996"/>
            <a:ext cx="2133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49655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154" y="1485983"/>
            <a:ext cx="5596844" cy="462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l="37231" r="30330"/>
          <a:stretch>
            <a:fillRect/>
          </a:stretch>
        </p:blipFill>
        <p:spPr bwMode="auto">
          <a:xfrm>
            <a:off x="725349" y="1512971"/>
            <a:ext cx="14230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Tree>
    <p:extLst>
      <p:ext uri="{BB962C8B-B14F-4D97-AF65-F5344CB8AC3E}">
        <p14:creationId xmlns:p14="http://schemas.microsoft.com/office/powerpoint/2010/main" val="240141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82065"/>
            <a:ext cx="609600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Tree>
    <p:extLst>
      <p:ext uri="{BB962C8B-B14F-4D97-AF65-F5344CB8AC3E}">
        <p14:creationId xmlns:p14="http://schemas.microsoft.com/office/powerpoint/2010/main" val="76850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6" descr="http://crm.phankhang.vn/Content/uploads/imgs/2015/04/13/143951990._thumbnai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8469" y="3091811"/>
            <a:ext cx="4118704" cy="133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
        <p:nvSpPr>
          <p:cNvPr id="14" name="Content Placeholder 2"/>
          <p:cNvSpPr txBox="1">
            <a:spLocks/>
          </p:cNvSpPr>
          <p:nvPr/>
        </p:nvSpPr>
        <p:spPr>
          <a:xfrm>
            <a:off x="628650" y="1322024"/>
            <a:ext cx="7886700" cy="54057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en-US" b="1" i="1">
                <a:solidFill>
                  <a:schemeClr val="tx1">
                    <a:lumMod val="95000"/>
                    <a:lumOff val="5000"/>
                  </a:schemeClr>
                </a:solidFill>
                <a:latin typeface="Times New Roman" pitchFamily="18" charset="0"/>
                <a:cs typeface="Times New Roman" panose="02020603050405020304" pitchFamily="18" charset="0"/>
              </a:rPr>
              <a:t>- Phân loại theo kiểu dáng đánh lửa: Có ba loại</a:t>
            </a:r>
          </a:p>
          <a:p>
            <a:pPr>
              <a:defRPr/>
            </a:pPr>
            <a:r>
              <a:rPr lang="en-US" b="1" i="1">
                <a:solidFill>
                  <a:schemeClr val="tx1">
                    <a:lumMod val="95000"/>
                    <a:lumOff val="5000"/>
                  </a:schemeClr>
                </a:solidFill>
                <a:latin typeface="Times New Roman" pitchFamily="18" charset="0"/>
                <a:cs typeface="Times New Roman" panose="02020603050405020304" pitchFamily="18" charset="0"/>
              </a:rPr>
              <a:t>		+ Bếp đánh lửa điện tử (IC)</a:t>
            </a:r>
          </a:p>
          <a:p>
            <a:pPr>
              <a:defRPr/>
            </a:pPr>
            <a:r>
              <a:rPr lang="en-US" b="1" i="1">
                <a:solidFill>
                  <a:schemeClr val="tx1">
                    <a:lumMod val="95000"/>
                    <a:lumOff val="5000"/>
                  </a:schemeClr>
                </a:solidFill>
                <a:latin typeface="Times New Roman" pitchFamily="18" charset="0"/>
                <a:cs typeface="Times New Roman" panose="02020603050405020304" pitchFamily="18" charset="0"/>
              </a:rPr>
              <a:t>		+ Bếp đánh lửa ma nhê tô</a:t>
            </a:r>
          </a:p>
          <a:p>
            <a:pPr>
              <a:defRPr/>
            </a:pPr>
            <a:r>
              <a:rPr lang="en-US" b="1" i="1">
                <a:solidFill>
                  <a:schemeClr val="tx1">
                    <a:lumMod val="95000"/>
                    <a:lumOff val="5000"/>
                  </a:schemeClr>
                </a:solidFill>
                <a:latin typeface="Times New Roman" pitchFamily="18" charset="0"/>
                <a:cs typeface="Times New Roman" panose="02020603050405020304" pitchFamily="18" charset="0"/>
              </a:rPr>
              <a:t>		+ Bếp mồi lửa bằng tay</a:t>
            </a:r>
          </a:p>
          <a:p>
            <a:pPr>
              <a:defRPr/>
            </a:pPr>
            <a:endParaRPr lang="en-US" b="1" i="1">
              <a:solidFill>
                <a:schemeClr val="tx1">
                  <a:lumMod val="95000"/>
                  <a:lumOff val="5000"/>
                </a:schemeClr>
              </a:solidFill>
              <a:latin typeface="Times New Roman" pitchFamily="18" charset="0"/>
              <a:cs typeface="Times New Roman" panose="02020603050405020304" pitchFamily="18" charset="0"/>
            </a:endParaRPr>
          </a:p>
          <a:p>
            <a:endParaRPr lang="en-US" dirty="0"/>
          </a:p>
        </p:txBody>
      </p:sp>
      <p:pic>
        <p:nvPicPr>
          <p:cNvPr id="2" name="Picture 1"/>
          <p:cNvPicPr>
            <a:picLocks noChangeAspect="1"/>
          </p:cNvPicPr>
          <p:nvPr/>
        </p:nvPicPr>
        <p:blipFill>
          <a:blip r:embed="rId4"/>
          <a:stretch>
            <a:fillRect/>
          </a:stretch>
        </p:blipFill>
        <p:spPr>
          <a:xfrm>
            <a:off x="5276611" y="3569373"/>
            <a:ext cx="3298222" cy="2633700"/>
          </a:xfrm>
          <a:prstGeom prst="rect">
            <a:avLst/>
          </a:prstGeom>
        </p:spPr>
      </p:pic>
    </p:spTree>
    <p:extLst>
      <p:ext uri="{BB962C8B-B14F-4D97-AF65-F5344CB8AC3E}">
        <p14:creationId xmlns:p14="http://schemas.microsoft.com/office/powerpoint/2010/main" val="326621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box(in)">
                                      <p:cBhvr>
                                        <p:cTn id="7" dur="500"/>
                                        <p:tgtEl>
                                          <p:spTgt spid="1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box(in)">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 calcmode="lin" valueType="num">
                                      <p:cBhvr additive="base">
                                        <p:cTn id="17"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180114" y="6453051"/>
            <a:ext cx="4637315" cy="369332"/>
          </a:xfrm>
          <a:prstGeom prst="rect">
            <a:avLst/>
          </a:prstGeom>
          <a:noFill/>
        </p:spPr>
        <p:txBody>
          <a:bodyPr wrap="square" rtlCol="0">
            <a:spAutoFit/>
          </a:bodyPr>
          <a:lstStyle/>
          <a:p>
            <a:pPr algn="r"/>
            <a:r>
              <a:rPr lang="en-US">
                <a:solidFill>
                  <a:schemeClr val="bg1"/>
                </a:solidFill>
              </a:rPr>
              <a:t>ThS. Lê Thị Bích Yến</a:t>
            </a:r>
          </a:p>
        </p:txBody>
      </p:sp>
      <p:sp>
        <p:nvSpPr>
          <p:cNvPr id="13" name="Content Placeholder 2"/>
          <p:cNvSpPr txBox="1">
            <a:spLocks/>
          </p:cNvSpPr>
          <p:nvPr/>
        </p:nvSpPr>
        <p:spPr>
          <a:xfrm>
            <a:off x="533400" y="1268268"/>
            <a:ext cx="8305800" cy="52482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vi-VN" sz="2000" b="1" dirty="0">
                <a:solidFill>
                  <a:srgbClr val="FF0000"/>
                </a:solidFill>
              </a:rPr>
              <a:t>Điều kiện đối với cửa hàng bán lẻ LPG chai</a:t>
            </a:r>
            <a:endParaRPr lang="vi-VN" sz="2000" dirty="0">
              <a:solidFill>
                <a:srgbClr val="FF0000"/>
              </a:solidFill>
            </a:endParaRPr>
          </a:p>
          <a:p>
            <a:pPr algn="just"/>
            <a:r>
              <a:rPr lang="vi-VN" sz="2200" dirty="0">
                <a:latin typeface="+mj-lt"/>
              </a:rPr>
              <a:t>1. Là thương nhân được thành lập theo quy định của pháp luật.</a:t>
            </a:r>
          </a:p>
          <a:p>
            <a:pPr algn="just"/>
            <a:r>
              <a:rPr lang="vi-VN" sz="2200" dirty="0">
                <a:latin typeface="+mj-lt"/>
              </a:rPr>
              <a:t>2. Có hợp đồng tối thiểu 1 năm bán LPG chai với thương nhân có giấy chứng nhận đủ điều kiện còn hiệu lực theo quy định tại Nghị định này, trừ trường hợp cửa hàng trực thuộc của thương nhân.</a:t>
            </a:r>
          </a:p>
          <a:p>
            <a:pPr algn="just"/>
            <a:r>
              <a:rPr lang="vi-VN" sz="2200" dirty="0">
                <a:latin typeface="+mj-lt"/>
              </a:rPr>
              <a:t>3. Đáp ứng các điều kiện về phòng cháy và chữa cháy theo quy định của pháp luật.</a:t>
            </a:r>
          </a:p>
          <a:p>
            <a:pPr algn="just"/>
            <a:endParaRPr lang="en-US" sz="1800" b="1" dirty="0">
              <a:solidFill>
                <a:srgbClr val="FF0000"/>
              </a:solidFill>
            </a:endParaRPr>
          </a:p>
          <a:p>
            <a:pPr algn="just"/>
            <a:endParaRPr lang="en-US" sz="2000" dirty="0"/>
          </a:p>
        </p:txBody>
      </p:sp>
      <p:pic>
        <p:nvPicPr>
          <p:cNvPr id="14" name="Picture 13"/>
          <p:cNvPicPr>
            <a:picLocks noChangeAspect="1"/>
          </p:cNvPicPr>
          <p:nvPr/>
        </p:nvPicPr>
        <p:blipFill>
          <a:blip r:embed="rId2"/>
          <a:stretch>
            <a:fillRect/>
          </a:stretch>
        </p:blipFill>
        <p:spPr>
          <a:xfrm>
            <a:off x="5273734" y="3762104"/>
            <a:ext cx="3452255" cy="2297318"/>
          </a:xfrm>
          <a:prstGeom prst="rect">
            <a:avLst/>
          </a:prstGeom>
        </p:spPr>
      </p:pic>
      <p:sp>
        <p:nvSpPr>
          <p:cNvPr id="3" name="Title 1">
            <a:extLst>
              <a:ext uri="{FF2B5EF4-FFF2-40B4-BE49-F238E27FC236}">
                <a16:creationId xmlns:a16="http://schemas.microsoft.com/office/drawing/2014/main" id="{23C08348-9EFF-2E06-FCCB-20EFE3A1ADDF}"/>
              </a:ext>
            </a:extLst>
          </p:cNvPr>
          <p:cNvSpPr txBox="1">
            <a:spLocks/>
          </p:cNvSpPr>
          <p:nvPr/>
        </p:nvSpPr>
        <p:spPr>
          <a:xfrm>
            <a:off x="674557" y="128483"/>
            <a:ext cx="7886700" cy="113978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fontAlgn="auto">
              <a:spcAft>
                <a:spcPts val="0"/>
              </a:spcAft>
            </a:pPr>
            <a:r>
              <a:rPr lang="en-US" sz="3200" b="1" dirty="0">
                <a:solidFill>
                  <a:srgbClr val="0070C0"/>
                </a:solidFill>
                <a:latin typeface="Arial" panose="020B0604020202020204" pitchFamily="34" charset="0"/>
                <a:cs typeface="Arial" panose="020B0604020202020204" pitchFamily="34" charset="0"/>
              </a:rPr>
              <a:t>NGHỊ ĐỊNH 87/2018/NĐ-CP </a:t>
            </a:r>
          </a:p>
        </p:txBody>
      </p:sp>
    </p:spTree>
    <p:extLst>
      <p:ext uri="{BB962C8B-B14F-4D97-AF65-F5344CB8AC3E}">
        <p14:creationId xmlns:p14="http://schemas.microsoft.com/office/powerpoint/2010/main" val="350624828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880552" y="1542124"/>
            <a:ext cx="7382896" cy="3773751"/>
          </a:xfrm>
          <a:prstGeom prst="rect">
            <a:avLst/>
          </a:prstGeom>
        </p:spPr>
      </p:pic>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Tree>
    <p:extLst>
      <p:ext uri="{BB962C8B-B14F-4D97-AF65-F5344CB8AC3E}">
        <p14:creationId xmlns:p14="http://schemas.microsoft.com/office/powerpoint/2010/main" val="262614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1569456" y="1361595"/>
            <a:ext cx="6096528" cy="4572396"/>
          </a:xfrm>
          <a:prstGeom prst="rect">
            <a:avLst/>
          </a:prstGeom>
        </p:spPr>
      </p:pic>
      <p:sp>
        <p:nvSpPr>
          <p:cNvPr id="11" name="TextBox 10"/>
          <p:cNvSpPr txBox="1"/>
          <p:nvPr/>
        </p:nvSpPr>
        <p:spPr>
          <a:xfrm>
            <a:off x="187270" y="203999"/>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Tree>
    <p:extLst>
      <p:ext uri="{BB962C8B-B14F-4D97-AF65-F5344CB8AC3E}">
        <p14:creationId xmlns:p14="http://schemas.microsoft.com/office/powerpoint/2010/main" val="163597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pic>
        <p:nvPicPr>
          <p:cNvPr id="10"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1359" y="1600888"/>
            <a:ext cx="3761572" cy="3362900"/>
          </a:xfrm>
          <a:prstGeom prst="rect">
            <a:avLst/>
          </a:prstGeom>
        </p:spPr>
      </p:pic>
      <p:cxnSp>
        <p:nvCxnSpPr>
          <p:cNvPr id="12" name="Straight Arrow Connector 11"/>
          <p:cNvCxnSpPr/>
          <p:nvPr/>
        </p:nvCxnSpPr>
        <p:spPr>
          <a:xfrm flipH="1">
            <a:off x="5518074" y="4492820"/>
            <a:ext cx="409002" cy="884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557541" y="4542396"/>
            <a:ext cx="365622" cy="793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20" idx="0"/>
          </p:cNvCxnSpPr>
          <p:nvPr/>
        </p:nvCxnSpPr>
        <p:spPr>
          <a:xfrm>
            <a:off x="6590152" y="3749178"/>
            <a:ext cx="364073" cy="1631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19" idx="0"/>
          </p:cNvCxnSpPr>
          <p:nvPr/>
        </p:nvCxnSpPr>
        <p:spPr>
          <a:xfrm>
            <a:off x="5927077" y="3765703"/>
            <a:ext cx="396091" cy="1591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937184" y="3269947"/>
            <a:ext cx="663078" cy="2065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4278677" y="5376924"/>
            <a:ext cx="461676" cy="429658"/>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1</a:t>
            </a:r>
          </a:p>
        </p:txBody>
      </p:sp>
      <p:sp>
        <p:nvSpPr>
          <p:cNvPr id="18" name="Rounded Rectangle 17"/>
          <p:cNvSpPr/>
          <p:nvPr/>
        </p:nvSpPr>
        <p:spPr>
          <a:xfrm>
            <a:off x="5269161" y="5408596"/>
            <a:ext cx="461676" cy="429658"/>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2</a:t>
            </a:r>
          </a:p>
        </p:txBody>
      </p:sp>
      <p:sp>
        <p:nvSpPr>
          <p:cNvPr id="19" name="Rounded Rectangle 18"/>
          <p:cNvSpPr/>
          <p:nvPr/>
        </p:nvSpPr>
        <p:spPr>
          <a:xfrm>
            <a:off x="6092327" y="5357641"/>
            <a:ext cx="461676" cy="429658"/>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3</a:t>
            </a:r>
          </a:p>
        </p:txBody>
      </p:sp>
      <p:sp>
        <p:nvSpPr>
          <p:cNvPr id="20" name="Rounded Rectangle 19"/>
          <p:cNvSpPr/>
          <p:nvPr/>
        </p:nvSpPr>
        <p:spPr>
          <a:xfrm>
            <a:off x="6723387" y="5381051"/>
            <a:ext cx="461676" cy="429658"/>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4</a:t>
            </a:r>
          </a:p>
        </p:txBody>
      </p:sp>
      <p:sp>
        <p:nvSpPr>
          <p:cNvPr id="21" name="Rounded Rectangle 20"/>
          <p:cNvSpPr/>
          <p:nvPr/>
        </p:nvSpPr>
        <p:spPr>
          <a:xfrm>
            <a:off x="7385432" y="5396198"/>
            <a:ext cx="461676" cy="429658"/>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5</a:t>
            </a: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9471" y="1625676"/>
            <a:ext cx="2453490" cy="1123721"/>
          </a:xfrm>
          <a:prstGeom prst="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pic>
      <p:cxnSp>
        <p:nvCxnSpPr>
          <p:cNvPr id="23" name="Straight Arrow Connector 22"/>
          <p:cNvCxnSpPr/>
          <p:nvPr/>
        </p:nvCxnSpPr>
        <p:spPr>
          <a:xfrm>
            <a:off x="2376201" y="2749397"/>
            <a:ext cx="260016" cy="4544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2270853" y="3269947"/>
            <a:ext cx="836594" cy="371819"/>
          </a:xfrm>
          <a:prstGeom prst="roundRect">
            <a:avLst/>
          </a:prstGeom>
          <a:ln>
            <a:solidFill>
              <a:schemeClr val="bg2">
                <a:lumMod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350" dirty="0"/>
              <a:t>6</a:t>
            </a:r>
          </a:p>
        </p:txBody>
      </p:sp>
      <p:sp>
        <p:nvSpPr>
          <p:cNvPr id="25" name="TextBox 24"/>
          <p:cNvSpPr txBox="1"/>
          <p:nvPr/>
        </p:nvSpPr>
        <p:spPr>
          <a:xfrm>
            <a:off x="494205" y="3932736"/>
            <a:ext cx="3311857" cy="2062103"/>
          </a:xfrm>
          <a:prstGeom prst="rect">
            <a:avLst/>
          </a:prstGeom>
          <a:noFill/>
        </p:spPr>
        <p:txBody>
          <a:bodyPr wrap="square" rtlCol="0">
            <a:spAutoFit/>
          </a:bodyPr>
          <a:lstStyle/>
          <a:p>
            <a:pPr algn="ctr"/>
            <a:r>
              <a:rPr lang="en-US" sz="1600" dirty="0" err="1">
                <a:latin typeface="Times New Roman" panose="02020603050405020304" pitchFamily="18" charset="0"/>
                <a:cs typeface="Times New Roman" panose="02020603050405020304" pitchFamily="18" charset="0"/>
              </a:rPr>
              <a:t>Cấu</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tạo</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bộ</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đánh</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lửa</a:t>
            </a:r>
            <a:r>
              <a:rPr lang="en-US" sz="1600" dirty="0">
                <a:latin typeface="Times New Roman" panose="02020603050405020304" pitchFamily="18" charset="0"/>
                <a:cs typeface="Times New Roman" panose="02020603050405020304" pitchFamily="18" charset="0"/>
              </a:rPr>
              <a:t> ma </a:t>
            </a:r>
            <a:r>
              <a:rPr lang="en-US" sz="1600" dirty="0" err="1">
                <a:latin typeface="Times New Roman" panose="02020603050405020304" pitchFamily="18" charset="0"/>
                <a:cs typeface="Times New Roman" panose="02020603050405020304" pitchFamily="18" charset="0"/>
              </a:rPr>
              <a:t>nhê</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tô</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1. </a:t>
            </a:r>
            <a:r>
              <a:rPr lang="en-US" sz="1600" dirty="0" err="1">
                <a:latin typeface="Times New Roman" panose="02020603050405020304" pitchFamily="18" charset="0"/>
                <a:cs typeface="Times New Roman" panose="02020603050405020304" pitchFamily="18" charset="0"/>
              </a:rPr>
              <a:t>Nắp</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che</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2. </a:t>
            </a:r>
            <a:r>
              <a:rPr lang="en-US" sz="1600" dirty="0" err="1">
                <a:latin typeface="Times New Roman" panose="02020603050405020304" pitchFamily="18" charset="0"/>
                <a:cs typeface="Times New Roman" panose="02020603050405020304" pitchFamily="18" charset="0"/>
              </a:rPr>
              <a:t>Nút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bật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nút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khởi</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động</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3. </a:t>
            </a:r>
            <a:r>
              <a:rPr lang="en-US" sz="1600" dirty="0" err="1">
                <a:latin typeface="Times New Roman" panose="02020603050405020304" pitchFamily="18" charset="0"/>
                <a:cs typeface="Times New Roman" panose="02020603050405020304" pitchFamily="18" charset="0"/>
              </a:rPr>
              <a:t>Búa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đập</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4. </a:t>
            </a:r>
            <a:r>
              <a:rPr lang="en-US" sz="1600" dirty="0" err="1">
                <a:latin typeface="Times New Roman" panose="02020603050405020304" pitchFamily="18" charset="0"/>
                <a:cs typeface="Times New Roman" panose="02020603050405020304" pitchFamily="18" charset="0"/>
              </a:rPr>
              <a:t>Bộ</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phát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lửa</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5. </a:t>
            </a:r>
            <a:r>
              <a:rPr lang="en-US" sz="1600" dirty="0" err="1">
                <a:latin typeface="Times New Roman" panose="02020603050405020304" pitchFamily="18" charset="0"/>
                <a:cs typeface="Times New Roman" panose="02020603050405020304" pitchFamily="18" charset="0"/>
              </a:rPr>
              <a:t>Dây</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dẫn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cao</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áp</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6. Kim </a:t>
            </a:r>
            <a:r>
              <a:rPr lang="en-US" sz="1600" dirty="0" err="1">
                <a:latin typeface="Times New Roman" panose="02020603050405020304" pitchFamily="18" charset="0"/>
                <a:cs typeface="Times New Roman" panose="02020603050405020304" pitchFamily="18" charset="0"/>
              </a:rPr>
              <a:t>đánh</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lửa</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7. </a:t>
            </a:r>
            <a:r>
              <a:rPr lang="en-US" sz="1600" dirty="0" err="1">
                <a:latin typeface="Times New Roman" panose="02020603050405020304" pitchFamily="18" charset="0"/>
                <a:cs typeface="Times New Roman" panose="02020603050405020304" pitchFamily="18" charset="0"/>
              </a:rPr>
              <a:t>Lò</a:t>
            </a:r>
            <a:r>
              <a:rPr lang="en-US" sz="1600" dirty="0">
                <a:latin typeface="Times New Roman" panose="02020603050405020304" pitchFamily="18" charset="0"/>
                <a:cs typeface="Times New Roman" panose="02020603050405020304" pitchFamily="18" charset="0"/>
              </a:rPr>
              <a:t> xo </a:t>
            </a:r>
            <a:r>
              <a:rPr lang="en-US" sz="1600" dirty="0" err="1">
                <a:latin typeface="Times New Roman" panose="02020603050405020304" pitchFamily="18" charset="0"/>
                <a:cs typeface="Times New Roman" panose="02020603050405020304" pitchFamily="18" charset="0"/>
              </a:rPr>
              <a:t>khống</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chế</a:t>
            </a:r>
            <a:endParaRPr lang="en-US" sz="1600" dirty="0">
              <a:latin typeface="Times New Roman" panose="02020603050405020304" pitchFamily="18" charset="0"/>
              <a:cs typeface="Times New Roman" panose="02020603050405020304" pitchFamily="18" charset="0"/>
            </a:endParaRPr>
          </a:p>
        </p:txBody>
      </p:sp>
      <p:cxnSp>
        <p:nvCxnSpPr>
          <p:cNvPr id="26" name="Straight Arrow Connector 25"/>
          <p:cNvCxnSpPr/>
          <p:nvPr/>
        </p:nvCxnSpPr>
        <p:spPr>
          <a:xfrm rot="16200000" flipV="1">
            <a:off x="4745202" y="2828927"/>
            <a:ext cx="909734" cy="6613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4449537" y="1934937"/>
            <a:ext cx="787271" cy="55983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tx1"/>
                </a:solidFill>
              </a:rPr>
              <a:t>7</a:t>
            </a:r>
          </a:p>
        </p:txBody>
      </p:sp>
    </p:spTree>
    <p:extLst>
      <p:ext uri="{BB962C8B-B14F-4D97-AF65-F5344CB8AC3E}">
        <p14:creationId xmlns:p14="http://schemas.microsoft.com/office/powerpoint/2010/main" val="309345740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4162" y="2014021"/>
            <a:ext cx="2590341" cy="3561203"/>
          </a:xfrm>
          <a:prstGeom prst="rect">
            <a:avLst/>
          </a:prstGeom>
          <a:ln>
            <a:solidFill>
              <a:schemeClr val="accent1"/>
            </a:solidFill>
          </a:ln>
        </p:spPr>
      </p:pic>
      <p:cxnSp>
        <p:nvCxnSpPr>
          <p:cNvPr id="12" name="Straight Arrow Connector 11"/>
          <p:cNvCxnSpPr/>
          <p:nvPr/>
        </p:nvCxnSpPr>
        <p:spPr>
          <a:xfrm flipV="1">
            <a:off x="6844229" y="1658730"/>
            <a:ext cx="685284" cy="1685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838034" y="1047294"/>
            <a:ext cx="1706359" cy="71702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350" dirty="0" err="1">
                <a:latin typeface="Times New Roman" panose="02020603050405020304" pitchFamily="18" charset="0"/>
                <a:cs typeface="Times New Roman" panose="02020603050405020304" pitchFamily="18" charset="0"/>
              </a:rPr>
              <a:t>ĐƯỜNG</a:t>
            </a:r>
            <a:r>
              <a:rPr lang="en-US" sz="1350" dirty="0">
                <a:latin typeface="Times New Roman" panose="02020603050405020304" pitchFamily="18" charset="0"/>
                <a:cs typeface="Times New Roman" panose="02020603050405020304" pitchFamily="18" charset="0"/>
              </a:rPr>
              <a:t> GAS </a:t>
            </a:r>
            <a:r>
              <a:rPr lang="en-US" sz="1350" dirty="0" err="1">
                <a:latin typeface="Times New Roman" panose="02020603050405020304" pitchFamily="18" charset="0"/>
                <a:cs typeface="Times New Roman" panose="02020603050405020304" pitchFamily="18" charset="0"/>
              </a:rPr>
              <a:t>MỒI</a:t>
            </a:r>
            <a:endParaRPr lang="en-US" sz="1350" dirty="0">
              <a:latin typeface="Times New Roman" panose="02020603050405020304" pitchFamily="18" charset="0"/>
              <a:cs typeface="Times New Roman" panose="02020603050405020304" pitchFamily="18" charset="0"/>
            </a:endParaRPr>
          </a:p>
        </p:txBody>
      </p:sp>
      <p:sp>
        <p:nvSpPr>
          <p:cNvPr id="14" name="Rounded Rectangle 13"/>
          <p:cNvSpPr/>
          <p:nvPr/>
        </p:nvSpPr>
        <p:spPr>
          <a:xfrm>
            <a:off x="6838034" y="4448179"/>
            <a:ext cx="1706359" cy="1041797"/>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err="1">
                <a:latin typeface="Times New Roman" panose="02020603050405020304" pitchFamily="18" charset="0"/>
                <a:cs typeface="Times New Roman" panose="02020603050405020304" pitchFamily="18" charset="0"/>
              </a:rPr>
              <a:t>Đường</a:t>
            </a:r>
            <a:r>
              <a:rPr lang="en-US" dirty="0">
                <a:latin typeface="Times New Roman" panose="02020603050405020304" pitchFamily="18" charset="0"/>
                <a:cs typeface="Times New Roman" panose="02020603050405020304" pitchFamily="18" charset="0"/>
              </a:rPr>
              <a:t> gas </a:t>
            </a:r>
            <a:r>
              <a:rPr lang="en-US" dirty="0" err="1">
                <a:latin typeface="Times New Roman" panose="02020603050405020304" pitchFamily="18" charset="0"/>
                <a:cs typeface="Times New Roman" panose="02020603050405020304" pitchFamily="18" charset="0"/>
              </a:rPr>
              <a:t>chính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bét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phun</a:t>
            </a:r>
            <a:endParaRPr lang="en-US"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81925" y="1045030"/>
            <a:ext cx="3635693" cy="5262979"/>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Khi </a:t>
            </a:r>
            <a:r>
              <a:rPr lang="en-US" sz="2400" dirty="0" err="1">
                <a:latin typeface="Times New Roman" panose="02020603050405020304" pitchFamily="18" charset="0"/>
                <a:cs typeface="Times New Roman" panose="02020603050405020304" pitchFamily="18" charset="0"/>
              </a:rPr>
              <a:t>người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dụng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bật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nút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khởi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động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thì</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bộ</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phận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đánh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sẽ</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hoạt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động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phát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tia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điện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đồng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thời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lúc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này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đường</a:t>
            </a:r>
            <a:r>
              <a:rPr lang="en-US" sz="2400" dirty="0">
                <a:latin typeface="Times New Roman" panose="02020603050405020304" pitchFamily="18" charset="0"/>
                <a:cs typeface="Times New Roman" panose="02020603050405020304" pitchFamily="18" charset="0"/>
              </a:rPr>
              <a:t> gas </a:t>
            </a:r>
            <a:r>
              <a:rPr lang="en-US" sz="2400" dirty="0" err="1">
                <a:latin typeface="Times New Roman" panose="02020603050405020304" pitchFamily="18" charset="0"/>
                <a:cs typeface="Times New Roman" panose="02020603050405020304" pitchFamily="18" charset="0"/>
              </a:rPr>
              <a:t>mồi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mở</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và</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ngọn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mồi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sẽ</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cháy</a:t>
            </a:r>
            <a:r>
              <a:rPr lang="en-US" sz="2400" dirty="0">
                <a:latin typeface="Times New Roman" panose="02020603050405020304" pitchFamily="18" charset="0"/>
                <a:cs typeface="Times New Roman" panose="02020603050405020304" pitchFamily="18" charset="0"/>
              </a:rPr>
              <a:t> </a:t>
            </a:r>
          </a:p>
          <a:p>
            <a:pPr algn="just"/>
            <a:r>
              <a:rPr lang="en-US" sz="2400" dirty="0" err="1">
                <a:latin typeface="Times New Roman" panose="02020603050405020304" pitchFamily="18" charset="0"/>
                <a:cs typeface="Times New Roman" panose="02020603050405020304" pitchFamily="18" charset="0"/>
              </a:rPr>
              <a:t>Dưới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tác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dụng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của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áp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lực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dòng</a:t>
            </a:r>
            <a:r>
              <a:rPr lang="en-US" sz="2400" dirty="0">
                <a:latin typeface="Times New Roman" panose="02020603050405020304" pitchFamily="18" charset="0"/>
                <a:cs typeface="Times New Roman" panose="02020603050405020304" pitchFamily="18" charset="0"/>
              </a:rPr>
              <a:t> gas </a:t>
            </a:r>
            <a:r>
              <a:rPr lang="en-US" sz="2400" dirty="0" err="1">
                <a:latin typeface="Times New Roman" panose="02020603050405020304" pitchFamily="18" charset="0"/>
                <a:cs typeface="Times New Roman" panose="02020603050405020304" pitchFamily="18" charset="0"/>
              </a:rPr>
              <a:t>ngọn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mồi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sẽ</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phun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tới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bộ</a:t>
            </a:r>
            <a:r>
              <a:rPr lang="en-US" sz="2400" dirty="0">
                <a:latin typeface="Times New Roman" panose="02020603050405020304" pitchFamily="18" charset="0"/>
                <a:cs typeface="Times New Roman" panose="02020603050405020304" pitchFamily="18" charset="0"/>
              </a:rPr>
              <a:t> chia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bếp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sẽ</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đỏ</a:t>
            </a: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Khi </a:t>
            </a:r>
            <a:r>
              <a:rPr lang="en-US" sz="2400" dirty="0" err="1">
                <a:latin typeface="Times New Roman" panose="02020603050405020304" pitchFamily="18" charset="0"/>
                <a:cs typeface="Times New Roman" panose="02020603050405020304" pitchFamily="18" charset="0"/>
              </a:rPr>
              <a:t>người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dụng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buông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tay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ngọn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lửa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mồi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sẽ</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tắt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bếp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hoạt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động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bình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thường</a:t>
            </a:r>
            <a:endParaRPr lang="en-US" sz="2400" dirty="0">
              <a:latin typeface="Times New Roman" panose="02020603050405020304" pitchFamily="18"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5309261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
        <p:nvSpPr>
          <p:cNvPr id="10" name="Rectangle 6"/>
          <p:cNvSpPr txBox="1">
            <a:spLocks noChangeArrowheads="1"/>
          </p:cNvSpPr>
          <p:nvPr/>
        </p:nvSpPr>
        <p:spPr>
          <a:xfrm>
            <a:off x="1217365" y="942975"/>
            <a:ext cx="6575005" cy="5057775"/>
          </a:xfrm>
          <a:prstGeom prst="rect">
            <a:avLst/>
          </a:prstGeom>
          <a:noFill/>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Tx/>
              <a:buNone/>
              <a:defRPr/>
            </a:pPr>
            <a:r>
              <a:rPr lang="en-US" b="1" i="1">
                <a:solidFill>
                  <a:schemeClr val="bg1"/>
                </a:solidFill>
                <a:latin typeface="Times New Roman" pitchFamily="18" charset="0"/>
              </a:rPr>
              <a:t>	</a:t>
            </a:r>
            <a:endParaRPr lang="en-US" b="1" i="1">
              <a:latin typeface="Times New Roman" pitchFamily="18" charset="0"/>
            </a:endParaRPr>
          </a:p>
          <a:p>
            <a:pPr>
              <a:buFontTx/>
              <a:buNone/>
              <a:defRPr/>
            </a:pPr>
            <a:endParaRPr lang="en-US" b="1" i="1">
              <a:solidFill>
                <a:schemeClr val="bg1"/>
              </a:solidFill>
              <a:latin typeface="Times New Roman" pitchFamily="18" charset="0"/>
            </a:endParaRPr>
          </a:p>
        </p:txBody>
      </p:sp>
      <p:sp>
        <p:nvSpPr>
          <p:cNvPr id="12" name="Text Box 7"/>
          <p:cNvSpPr txBox="1">
            <a:spLocks noChangeArrowheads="1"/>
          </p:cNvSpPr>
          <p:nvPr/>
        </p:nvSpPr>
        <p:spPr bwMode="auto">
          <a:xfrm>
            <a:off x="3757614" y="5022060"/>
            <a:ext cx="103585"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13" name="Rectangle 8"/>
          <p:cNvSpPr>
            <a:spLocks noChangeArrowheads="1"/>
          </p:cNvSpPr>
          <p:nvPr/>
        </p:nvSpPr>
        <p:spPr bwMode="auto">
          <a:xfrm>
            <a:off x="3414712" y="2736056"/>
            <a:ext cx="814388" cy="685800"/>
          </a:xfrm>
          <a:prstGeom prst="rect">
            <a:avLst/>
          </a:prstGeom>
          <a:solidFill>
            <a:srgbClr val="552707"/>
          </a:solidFill>
          <a:ln w="9525">
            <a:solidFill>
              <a:schemeClr val="tx1"/>
            </a:solidFill>
            <a:miter lim="800000"/>
            <a:headEnd/>
            <a:tailEnd/>
          </a:ln>
        </p:spPr>
        <p:txBody>
          <a:bodyPr wrap="none" anchor="ctr"/>
          <a:lstStyle/>
          <a:p>
            <a:pPr algn="ctr"/>
            <a:endParaRPr lang="en-US" sz="2100">
              <a:solidFill>
                <a:schemeClr val="tx1">
                  <a:lumMod val="95000"/>
                  <a:lumOff val="5000"/>
                </a:schemeClr>
              </a:solidFill>
              <a:latin typeface="Times New Roman" pitchFamily="18" charset="0"/>
            </a:endParaRPr>
          </a:p>
        </p:txBody>
      </p:sp>
      <p:sp>
        <p:nvSpPr>
          <p:cNvPr id="14" name="Line 9"/>
          <p:cNvSpPr>
            <a:spLocks noChangeShapeType="1"/>
          </p:cNvSpPr>
          <p:nvPr/>
        </p:nvSpPr>
        <p:spPr bwMode="auto">
          <a:xfrm flipH="1">
            <a:off x="3328988" y="2964656"/>
            <a:ext cx="85725" cy="0"/>
          </a:xfrm>
          <a:prstGeom prst="line">
            <a:avLst/>
          </a:prstGeom>
          <a:noFill/>
          <a:ln w="76200">
            <a:solidFill>
              <a:schemeClr val="tx1"/>
            </a:solidFill>
            <a:round/>
            <a:headEnd/>
            <a:tailEnd/>
          </a:ln>
        </p:spPr>
        <p:txBody>
          <a:bodyPr/>
          <a:lstStyle/>
          <a:p>
            <a:endParaRPr lang="en-US" sz="1350"/>
          </a:p>
        </p:txBody>
      </p:sp>
      <p:sp>
        <p:nvSpPr>
          <p:cNvPr id="15" name="Line 10"/>
          <p:cNvSpPr>
            <a:spLocks noChangeShapeType="1"/>
          </p:cNvSpPr>
          <p:nvPr/>
        </p:nvSpPr>
        <p:spPr bwMode="auto">
          <a:xfrm flipH="1">
            <a:off x="3328988" y="3193256"/>
            <a:ext cx="85725" cy="0"/>
          </a:xfrm>
          <a:prstGeom prst="line">
            <a:avLst/>
          </a:prstGeom>
          <a:noFill/>
          <a:ln w="76200">
            <a:solidFill>
              <a:schemeClr val="tx1"/>
            </a:solidFill>
            <a:round/>
            <a:headEnd/>
            <a:tailEnd/>
          </a:ln>
        </p:spPr>
        <p:txBody>
          <a:bodyPr/>
          <a:lstStyle/>
          <a:p>
            <a:endParaRPr lang="en-US" sz="1350"/>
          </a:p>
        </p:txBody>
      </p:sp>
      <p:sp>
        <p:nvSpPr>
          <p:cNvPr id="16" name="Line 11"/>
          <p:cNvSpPr>
            <a:spLocks noChangeShapeType="1"/>
          </p:cNvSpPr>
          <p:nvPr/>
        </p:nvSpPr>
        <p:spPr bwMode="auto">
          <a:xfrm flipH="1">
            <a:off x="4229100" y="2936081"/>
            <a:ext cx="85725" cy="0"/>
          </a:xfrm>
          <a:prstGeom prst="line">
            <a:avLst/>
          </a:prstGeom>
          <a:noFill/>
          <a:ln w="76200">
            <a:solidFill>
              <a:schemeClr val="tx1"/>
            </a:solidFill>
            <a:round/>
            <a:headEnd/>
            <a:tailEnd/>
          </a:ln>
        </p:spPr>
        <p:txBody>
          <a:bodyPr/>
          <a:lstStyle/>
          <a:p>
            <a:endParaRPr lang="en-US" sz="1350"/>
          </a:p>
        </p:txBody>
      </p:sp>
      <p:sp>
        <p:nvSpPr>
          <p:cNvPr id="17" name="Line 12"/>
          <p:cNvSpPr>
            <a:spLocks noChangeShapeType="1"/>
          </p:cNvSpPr>
          <p:nvPr/>
        </p:nvSpPr>
        <p:spPr bwMode="auto">
          <a:xfrm flipH="1">
            <a:off x="4229100" y="3193256"/>
            <a:ext cx="85725" cy="0"/>
          </a:xfrm>
          <a:prstGeom prst="line">
            <a:avLst/>
          </a:prstGeom>
          <a:noFill/>
          <a:ln w="76200">
            <a:solidFill>
              <a:schemeClr val="tx1"/>
            </a:solidFill>
            <a:round/>
            <a:headEnd/>
            <a:tailEnd/>
          </a:ln>
        </p:spPr>
        <p:txBody>
          <a:bodyPr/>
          <a:lstStyle/>
          <a:p>
            <a:endParaRPr lang="en-US" sz="1350"/>
          </a:p>
        </p:txBody>
      </p:sp>
      <p:sp>
        <p:nvSpPr>
          <p:cNvPr id="18" name="Rectangle 13"/>
          <p:cNvSpPr>
            <a:spLocks noChangeArrowheads="1"/>
          </p:cNvSpPr>
          <p:nvPr/>
        </p:nvSpPr>
        <p:spPr bwMode="auto">
          <a:xfrm>
            <a:off x="3757612" y="5022056"/>
            <a:ext cx="642938" cy="457200"/>
          </a:xfrm>
          <a:prstGeom prst="rect">
            <a:avLst/>
          </a:prstGeom>
          <a:solidFill>
            <a:schemeClr val="accent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19" name="AutoShape 14"/>
          <p:cNvSpPr>
            <a:spLocks noChangeArrowheads="1"/>
          </p:cNvSpPr>
          <p:nvPr/>
        </p:nvSpPr>
        <p:spPr bwMode="auto">
          <a:xfrm>
            <a:off x="3843337" y="5079206"/>
            <a:ext cx="471488" cy="342900"/>
          </a:xfrm>
          <a:prstGeom prst="flowChartProcess">
            <a:avLst/>
          </a:prstGeom>
          <a:solidFill>
            <a:srgbClr val="FF9933"/>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20" name="Rectangle 15"/>
          <p:cNvSpPr>
            <a:spLocks noChangeArrowheads="1"/>
          </p:cNvSpPr>
          <p:nvPr/>
        </p:nvSpPr>
        <p:spPr bwMode="auto">
          <a:xfrm>
            <a:off x="4314825" y="5136356"/>
            <a:ext cx="42863" cy="228600"/>
          </a:xfrm>
          <a:prstGeom prst="rect">
            <a:avLst/>
          </a:prstGeom>
          <a:solidFill>
            <a:schemeClr val="tx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21" name="AutoShape 16"/>
          <p:cNvSpPr>
            <a:spLocks noChangeArrowheads="1"/>
          </p:cNvSpPr>
          <p:nvPr/>
        </p:nvSpPr>
        <p:spPr bwMode="auto">
          <a:xfrm>
            <a:off x="6415087" y="2621756"/>
            <a:ext cx="128588" cy="971550"/>
          </a:xfrm>
          <a:prstGeom prst="flowChartProcess">
            <a:avLst/>
          </a:prstGeom>
          <a:solidFill>
            <a:srgbClr val="FFFF00"/>
          </a:solidFill>
          <a:ln w="9525">
            <a:solidFill>
              <a:srgbClr val="FFFF00"/>
            </a:solidFill>
            <a:miter lim="800000"/>
            <a:headEnd/>
            <a:tailEnd/>
          </a:ln>
        </p:spPr>
        <p:txBody>
          <a:bodyPr wrap="none" anchor="ctr"/>
          <a:lstStyle/>
          <a:p>
            <a:pPr algn="ctr"/>
            <a:endParaRPr lang="en-US" sz="2100">
              <a:latin typeface="Times New Roman" pitchFamily="18" charset="0"/>
            </a:endParaRPr>
          </a:p>
        </p:txBody>
      </p:sp>
      <p:sp>
        <p:nvSpPr>
          <p:cNvPr id="22" name="AutoShape 18"/>
          <p:cNvSpPr>
            <a:spLocks noChangeArrowheads="1"/>
          </p:cNvSpPr>
          <p:nvPr/>
        </p:nvSpPr>
        <p:spPr bwMode="auto">
          <a:xfrm>
            <a:off x="5707856" y="5136356"/>
            <a:ext cx="257175" cy="285750"/>
          </a:xfrm>
          <a:prstGeom prst="flowChartDisplay">
            <a:avLst/>
          </a:prstGeom>
          <a:solidFill>
            <a:schemeClr val="bg2"/>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23" name="Freeform 19"/>
          <p:cNvSpPr>
            <a:spLocks/>
          </p:cNvSpPr>
          <p:nvPr/>
        </p:nvSpPr>
        <p:spPr bwMode="auto">
          <a:xfrm>
            <a:off x="2900364" y="2964661"/>
            <a:ext cx="843856" cy="2393156"/>
          </a:xfrm>
          <a:custGeom>
            <a:avLst/>
            <a:gdLst>
              <a:gd name="T0" fmla="*/ 2147483647 w 945"/>
              <a:gd name="T1" fmla="*/ 2147483647 h 2010"/>
              <a:gd name="T2" fmla="*/ 2147483647 w 945"/>
              <a:gd name="T3" fmla="*/ 2147483647 h 2010"/>
              <a:gd name="T4" fmla="*/ 2147483647 w 945"/>
              <a:gd name="T5" fmla="*/ 2147483647 h 2010"/>
              <a:gd name="T6" fmla="*/ 2147483647 w 945"/>
              <a:gd name="T7" fmla="*/ 2147483647 h 2010"/>
              <a:gd name="T8" fmla="*/ 2147483647 w 945"/>
              <a:gd name="T9" fmla="*/ 2147483647 h 2010"/>
              <a:gd name="T10" fmla="*/ 2147483647 w 945"/>
              <a:gd name="T11" fmla="*/ 2147483647 h 2010"/>
              <a:gd name="T12" fmla="*/ 2147483647 w 945"/>
              <a:gd name="T13" fmla="*/ 2147483647 h 2010"/>
              <a:gd name="T14" fmla="*/ 2147483647 w 945"/>
              <a:gd name="T15" fmla="*/ 2147483647 h 2010"/>
              <a:gd name="T16" fmla="*/ 2147483647 w 945"/>
              <a:gd name="T17" fmla="*/ 2147483647 h 2010"/>
              <a:gd name="T18" fmla="*/ 2147483647 w 945"/>
              <a:gd name="T19" fmla="*/ 2147483647 h 2010"/>
              <a:gd name="T20" fmla="*/ 2147483647 w 945"/>
              <a:gd name="T21" fmla="*/ 2147483647 h 2010"/>
              <a:gd name="T22" fmla="*/ 2147483647 w 945"/>
              <a:gd name="T23" fmla="*/ 2147483647 h 2010"/>
              <a:gd name="T24" fmla="*/ 2147483647 w 945"/>
              <a:gd name="T25" fmla="*/ 2147483647 h 2010"/>
              <a:gd name="T26" fmla="*/ 2147483647 w 945"/>
              <a:gd name="T27" fmla="*/ 2147483647 h 2010"/>
              <a:gd name="T28" fmla="*/ 2147483647 w 945"/>
              <a:gd name="T29" fmla="*/ 2147483647 h 2010"/>
              <a:gd name="T30" fmla="*/ 2147483647 w 945"/>
              <a:gd name="T31" fmla="*/ 2147483647 h 2010"/>
              <a:gd name="T32" fmla="*/ 2147483647 w 945"/>
              <a:gd name="T33" fmla="*/ 2147483647 h 2010"/>
              <a:gd name="T34" fmla="*/ 2147483647 w 945"/>
              <a:gd name="T35" fmla="*/ 2147483647 h 2010"/>
              <a:gd name="T36" fmla="*/ 2147483647 w 945"/>
              <a:gd name="T37" fmla="*/ 2147483647 h 2010"/>
              <a:gd name="T38" fmla="*/ 2147483647 w 945"/>
              <a:gd name="T39" fmla="*/ 2147483647 h 2010"/>
              <a:gd name="T40" fmla="*/ 2147483647 w 945"/>
              <a:gd name="T41" fmla="*/ 2147483647 h 2010"/>
              <a:gd name="T42" fmla="*/ 2147483647 w 945"/>
              <a:gd name="T43" fmla="*/ 2147483647 h 2010"/>
              <a:gd name="T44" fmla="*/ 2147483647 w 945"/>
              <a:gd name="T45" fmla="*/ 2147483647 h 2010"/>
              <a:gd name="T46" fmla="*/ 2147483647 w 945"/>
              <a:gd name="T47" fmla="*/ 2147483647 h 2010"/>
              <a:gd name="T48" fmla="*/ 2147483647 w 945"/>
              <a:gd name="T49" fmla="*/ 2147483647 h 2010"/>
              <a:gd name="T50" fmla="*/ 2147483647 w 945"/>
              <a:gd name="T51" fmla="*/ 2147483647 h 2010"/>
              <a:gd name="T52" fmla="*/ 2147483647 w 945"/>
              <a:gd name="T53" fmla="*/ 2147483647 h 20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45"/>
              <a:gd name="T82" fmla="*/ 0 h 2010"/>
              <a:gd name="T83" fmla="*/ 945 w 945"/>
              <a:gd name="T84" fmla="*/ 2010 h 20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45" h="2010">
                <a:moveTo>
                  <a:pt x="477" y="19"/>
                </a:moveTo>
                <a:cubicBezTo>
                  <a:pt x="400" y="0"/>
                  <a:pt x="326" y="30"/>
                  <a:pt x="249" y="43"/>
                </a:cubicBezTo>
                <a:cubicBezTo>
                  <a:pt x="237" y="51"/>
                  <a:pt x="223" y="57"/>
                  <a:pt x="213" y="67"/>
                </a:cubicBezTo>
                <a:cubicBezTo>
                  <a:pt x="203" y="77"/>
                  <a:pt x="202" y="97"/>
                  <a:pt x="189" y="103"/>
                </a:cubicBezTo>
                <a:cubicBezTo>
                  <a:pt x="167" y="114"/>
                  <a:pt x="141" y="111"/>
                  <a:pt x="117" y="115"/>
                </a:cubicBezTo>
                <a:cubicBezTo>
                  <a:pt x="67" y="149"/>
                  <a:pt x="40" y="191"/>
                  <a:pt x="21" y="247"/>
                </a:cubicBezTo>
                <a:cubicBezTo>
                  <a:pt x="25" y="279"/>
                  <a:pt x="21" y="313"/>
                  <a:pt x="33" y="343"/>
                </a:cubicBezTo>
                <a:cubicBezTo>
                  <a:pt x="38" y="356"/>
                  <a:pt x="60" y="356"/>
                  <a:pt x="69" y="367"/>
                </a:cubicBezTo>
                <a:cubicBezTo>
                  <a:pt x="86" y="388"/>
                  <a:pt x="90" y="417"/>
                  <a:pt x="105" y="439"/>
                </a:cubicBezTo>
                <a:cubicBezTo>
                  <a:pt x="91" y="524"/>
                  <a:pt x="109" y="617"/>
                  <a:pt x="33" y="667"/>
                </a:cubicBezTo>
                <a:cubicBezTo>
                  <a:pt x="25" y="679"/>
                  <a:pt x="11" y="689"/>
                  <a:pt x="9" y="703"/>
                </a:cubicBezTo>
                <a:cubicBezTo>
                  <a:pt x="0" y="779"/>
                  <a:pt x="78" y="904"/>
                  <a:pt x="129" y="955"/>
                </a:cubicBezTo>
                <a:cubicBezTo>
                  <a:pt x="137" y="979"/>
                  <a:pt x="145" y="1003"/>
                  <a:pt x="153" y="1027"/>
                </a:cubicBezTo>
                <a:cubicBezTo>
                  <a:pt x="157" y="1039"/>
                  <a:pt x="165" y="1063"/>
                  <a:pt x="165" y="1063"/>
                </a:cubicBezTo>
                <a:cubicBezTo>
                  <a:pt x="151" y="1268"/>
                  <a:pt x="172" y="1186"/>
                  <a:pt x="129" y="1315"/>
                </a:cubicBezTo>
                <a:cubicBezTo>
                  <a:pt x="121" y="1339"/>
                  <a:pt x="129" y="1379"/>
                  <a:pt x="105" y="1387"/>
                </a:cubicBezTo>
                <a:cubicBezTo>
                  <a:pt x="93" y="1391"/>
                  <a:pt x="81" y="1395"/>
                  <a:pt x="69" y="1399"/>
                </a:cubicBezTo>
                <a:cubicBezTo>
                  <a:pt x="61" y="1411"/>
                  <a:pt x="51" y="1422"/>
                  <a:pt x="45" y="1435"/>
                </a:cubicBezTo>
                <a:cubicBezTo>
                  <a:pt x="35" y="1458"/>
                  <a:pt x="21" y="1507"/>
                  <a:pt x="21" y="1507"/>
                </a:cubicBezTo>
                <a:cubicBezTo>
                  <a:pt x="25" y="1547"/>
                  <a:pt x="19" y="1589"/>
                  <a:pt x="33" y="1627"/>
                </a:cubicBezTo>
                <a:cubicBezTo>
                  <a:pt x="40" y="1646"/>
                  <a:pt x="66" y="1650"/>
                  <a:pt x="81" y="1663"/>
                </a:cubicBezTo>
                <a:cubicBezTo>
                  <a:pt x="130" y="1705"/>
                  <a:pt x="138" y="1761"/>
                  <a:pt x="189" y="1795"/>
                </a:cubicBezTo>
                <a:cubicBezTo>
                  <a:pt x="195" y="1827"/>
                  <a:pt x="190" y="1868"/>
                  <a:pt x="213" y="1891"/>
                </a:cubicBezTo>
                <a:cubicBezTo>
                  <a:pt x="301" y="1979"/>
                  <a:pt x="466" y="1968"/>
                  <a:pt x="573" y="1975"/>
                </a:cubicBezTo>
                <a:cubicBezTo>
                  <a:pt x="679" y="2010"/>
                  <a:pt x="620" y="2002"/>
                  <a:pt x="753" y="1987"/>
                </a:cubicBezTo>
                <a:cubicBezTo>
                  <a:pt x="808" y="1969"/>
                  <a:pt x="854" y="1985"/>
                  <a:pt x="909" y="1999"/>
                </a:cubicBezTo>
                <a:cubicBezTo>
                  <a:pt x="921" y="1995"/>
                  <a:pt x="945" y="1987"/>
                  <a:pt x="945" y="1987"/>
                </a:cubicBezTo>
              </a:path>
            </a:pathLst>
          </a:custGeom>
          <a:noFill/>
          <a:ln w="9525">
            <a:solidFill>
              <a:schemeClr val="tx1"/>
            </a:solidFill>
            <a:round/>
            <a:headEnd/>
            <a:tailEnd/>
          </a:ln>
        </p:spPr>
        <p:txBody>
          <a:bodyPr/>
          <a:lstStyle/>
          <a:p>
            <a:endParaRPr lang="en-US" sz="1350"/>
          </a:p>
        </p:txBody>
      </p:sp>
      <p:sp>
        <p:nvSpPr>
          <p:cNvPr id="24" name="Freeform 20"/>
          <p:cNvSpPr>
            <a:spLocks/>
          </p:cNvSpPr>
          <p:nvPr/>
        </p:nvSpPr>
        <p:spPr bwMode="auto">
          <a:xfrm>
            <a:off x="3240584" y="3190879"/>
            <a:ext cx="2917329" cy="2088356"/>
          </a:xfrm>
          <a:custGeom>
            <a:avLst/>
            <a:gdLst>
              <a:gd name="T0" fmla="*/ 2147483647 w 3267"/>
              <a:gd name="T1" fmla="*/ 2147483647 h 1754"/>
              <a:gd name="T2" fmla="*/ 2147483647 w 3267"/>
              <a:gd name="T3" fmla="*/ 2147483647 h 1754"/>
              <a:gd name="T4" fmla="*/ 0 w 3267"/>
              <a:gd name="T5" fmla="*/ 2147483647 h 1754"/>
              <a:gd name="T6" fmla="*/ 2147483647 w 3267"/>
              <a:gd name="T7" fmla="*/ 2147483647 h 1754"/>
              <a:gd name="T8" fmla="*/ 2147483647 w 3267"/>
              <a:gd name="T9" fmla="*/ 2147483647 h 1754"/>
              <a:gd name="T10" fmla="*/ 2147483647 w 3267"/>
              <a:gd name="T11" fmla="*/ 2147483647 h 1754"/>
              <a:gd name="T12" fmla="*/ 2147483647 w 3267"/>
              <a:gd name="T13" fmla="*/ 2147483647 h 1754"/>
              <a:gd name="T14" fmla="*/ 2147483647 w 3267"/>
              <a:gd name="T15" fmla="*/ 2147483647 h 1754"/>
              <a:gd name="T16" fmla="*/ 2147483647 w 3267"/>
              <a:gd name="T17" fmla="*/ 2147483647 h 1754"/>
              <a:gd name="T18" fmla="*/ 2147483647 w 3267"/>
              <a:gd name="T19" fmla="*/ 2147483647 h 1754"/>
              <a:gd name="T20" fmla="*/ 2147483647 w 3267"/>
              <a:gd name="T21" fmla="*/ 2147483647 h 1754"/>
              <a:gd name="T22" fmla="*/ 2147483647 w 3267"/>
              <a:gd name="T23" fmla="*/ 2147483647 h 1754"/>
              <a:gd name="T24" fmla="*/ 2147483647 w 3267"/>
              <a:gd name="T25" fmla="*/ 2147483647 h 1754"/>
              <a:gd name="T26" fmla="*/ 2147483647 w 3267"/>
              <a:gd name="T27" fmla="*/ 2147483647 h 1754"/>
              <a:gd name="T28" fmla="*/ 2147483647 w 3267"/>
              <a:gd name="T29" fmla="*/ 2147483647 h 1754"/>
              <a:gd name="T30" fmla="*/ 2147483647 w 3267"/>
              <a:gd name="T31" fmla="*/ 2147483647 h 1754"/>
              <a:gd name="T32" fmla="*/ 2147483647 w 3267"/>
              <a:gd name="T33" fmla="*/ 2147483647 h 1754"/>
              <a:gd name="T34" fmla="*/ 2147483647 w 3267"/>
              <a:gd name="T35" fmla="*/ 2147483647 h 1754"/>
              <a:gd name="T36" fmla="*/ 2147483647 w 3267"/>
              <a:gd name="T37" fmla="*/ 2147483647 h 1754"/>
              <a:gd name="T38" fmla="*/ 2147483647 w 3267"/>
              <a:gd name="T39" fmla="*/ 2147483647 h 1754"/>
              <a:gd name="T40" fmla="*/ 2147483647 w 3267"/>
              <a:gd name="T41" fmla="*/ 2147483647 h 1754"/>
              <a:gd name="T42" fmla="*/ 2147483647 w 3267"/>
              <a:gd name="T43" fmla="*/ 2147483647 h 1754"/>
              <a:gd name="T44" fmla="*/ 2147483647 w 3267"/>
              <a:gd name="T45" fmla="*/ 2147483647 h 1754"/>
              <a:gd name="T46" fmla="*/ 2147483647 w 3267"/>
              <a:gd name="T47" fmla="*/ 2147483647 h 1754"/>
              <a:gd name="T48" fmla="*/ 2147483647 w 3267"/>
              <a:gd name="T49" fmla="*/ 2147483647 h 1754"/>
              <a:gd name="T50" fmla="*/ 2147483647 w 3267"/>
              <a:gd name="T51" fmla="*/ 2147483647 h 1754"/>
              <a:gd name="T52" fmla="*/ 2147483647 w 3267"/>
              <a:gd name="T53" fmla="*/ 2147483647 h 1754"/>
              <a:gd name="T54" fmla="*/ 2147483647 w 3267"/>
              <a:gd name="T55" fmla="*/ 2147483647 h 17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67"/>
              <a:gd name="T85" fmla="*/ 0 h 1754"/>
              <a:gd name="T86" fmla="*/ 3267 w 3267"/>
              <a:gd name="T87" fmla="*/ 1754 h 17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67" h="1754">
                <a:moveTo>
                  <a:pt x="96" y="26"/>
                </a:moveTo>
                <a:cubicBezTo>
                  <a:pt x="78" y="20"/>
                  <a:pt x="42" y="0"/>
                  <a:pt x="24" y="26"/>
                </a:cubicBezTo>
                <a:cubicBezTo>
                  <a:pt x="9" y="47"/>
                  <a:pt x="0" y="98"/>
                  <a:pt x="0" y="98"/>
                </a:cubicBezTo>
                <a:cubicBezTo>
                  <a:pt x="16" y="242"/>
                  <a:pt x="40" y="366"/>
                  <a:pt x="144" y="470"/>
                </a:cubicBezTo>
                <a:cubicBezTo>
                  <a:pt x="152" y="495"/>
                  <a:pt x="179" y="515"/>
                  <a:pt x="180" y="542"/>
                </a:cubicBezTo>
                <a:cubicBezTo>
                  <a:pt x="188" y="686"/>
                  <a:pt x="184" y="685"/>
                  <a:pt x="156" y="770"/>
                </a:cubicBezTo>
                <a:cubicBezTo>
                  <a:pt x="144" y="867"/>
                  <a:pt x="128" y="977"/>
                  <a:pt x="168" y="1070"/>
                </a:cubicBezTo>
                <a:cubicBezTo>
                  <a:pt x="190" y="1122"/>
                  <a:pt x="206" y="1111"/>
                  <a:pt x="264" y="1130"/>
                </a:cubicBezTo>
                <a:cubicBezTo>
                  <a:pt x="440" y="1189"/>
                  <a:pt x="173" y="1125"/>
                  <a:pt x="336" y="1166"/>
                </a:cubicBezTo>
                <a:cubicBezTo>
                  <a:pt x="439" y="1192"/>
                  <a:pt x="494" y="1181"/>
                  <a:pt x="624" y="1190"/>
                </a:cubicBezTo>
                <a:cubicBezTo>
                  <a:pt x="668" y="1193"/>
                  <a:pt x="712" y="1198"/>
                  <a:pt x="756" y="1202"/>
                </a:cubicBezTo>
                <a:cubicBezTo>
                  <a:pt x="809" y="1220"/>
                  <a:pt x="851" y="1238"/>
                  <a:pt x="900" y="1262"/>
                </a:cubicBezTo>
                <a:cubicBezTo>
                  <a:pt x="913" y="1268"/>
                  <a:pt x="923" y="1280"/>
                  <a:pt x="936" y="1286"/>
                </a:cubicBezTo>
                <a:cubicBezTo>
                  <a:pt x="959" y="1296"/>
                  <a:pt x="1008" y="1310"/>
                  <a:pt x="1008" y="1310"/>
                </a:cubicBezTo>
                <a:cubicBezTo>
                  <a:pt x="1108" y="1299"/>
                  <a:pt x="1211" y="1283"/>
                  <a:pt x="1296" y="1226"/>
                </a:cubicBezTo>
                <a:cubicBezTo>
                  <a:pt x="1348" y="1230"/>
                  <a:pt x="1400" y="1232"/>
                  <a:pt x="1452" y="1238"/>
                </a:cubicBezTo>
                <a:cubicBezTo>
                  <a:pt x="1523" y="1246"/>
                  <a:pt x="1585" y="1290"/>
                  <a:pt x="1656" y="1298"/>
                </a:cubicBezTo>
                <a:cubicBezTo>
                  <a:pt x="1708" y="1304"/>
                  <a:pt x="1760" y="1306"/>
                  <a:pt x="1812" y="1310"/>
                </a:cubicBezTo>
                <a:cubicBezTo>
                  <a:pt x="1917" y="1345"/>
                  <a:pt x="2396" y="1354"/>
                  <a:pt x="2496" y="1358"/>
                </a:cubicBezTo>
                <a:cubicBezTo>
                  <a:pt x="2569" y="1373"/>
                  <a:pt x="2640" y="1388"/>
                  <a:pt x="2712" y="1406"/>
                </a:cubicBezTo>
                <a:cubicBezTo>
                  <a:pt x="2794" y="1461"/>
                  <a:pt x="2691" y="1399"/>
                  <a:pt x="2820" y="1442"/>
                </a:cubicBezTo>
                <a:cubicBezTo>
                  <a:pt x="2834" y="1447"/>
                  <a:pt x="2843" y="1460"/>
                  <a:pt x="2856" y="1466"/>
                </a:cubicBezTo>
                <a:cubicBezTo>
                  <a:pt x="2911" y="1489"/>
                  <a:pt x="2980" y="1493"/>
                  <a:pt x="3036" y="1502"/>
                </a:cubicBezTo>
                <a:cubicBezTo>
                  <a:pt x="3089" y="1510"/>
                  <a:pt x="3139" y="1527"/>
                  <a:pt x="3192" y="1538"/>
                </a:cubicBezTo>
                <a:cubicBezTo>
                  <a:pt x="3216" y="1554"/>
                  <a:pt x="3267" y="1557"/>
                  <a:pt x="3264" y="1586"/>
                </a:cubicBezTo>
                <a:cubicBezTo>
                  <a:pt x="3260" y="1622"/>
                  <a:pt x="3265" y="1660"/>
                  <a:pt x="3252" y="1694"/>
                </a:cubicBezTo>
                <a:cubicBezTo>
                  <a:pt x="3247" y="1706"/>
                  <a:pt x="3228" y="1703"/>
                  <a:pt x="3216" y="1706"/>
                </a:cubicBezTo>
                <a:cubicBezTo>
                  <a:pt x="3167" y="1720"/>
                  <a:pt x="3118" y="1731"/>
                  <a:pt x="3072" y="1754"/>
                </a:cubicBezTo>
              </a:path>
            </a:pathLst>
          </a:custGeom>
          <a:noFill/>
          <a:ln w="9525">
            <a:solidFill>
              <a:srgbClr val="FF0000"/>
            </a:solidFill>
            <a:round/>
            <a:headEnd/>
            <a:tailEnd/>
          </a:ln>
        </p:spPr>
        <p:txBody>
          <a:bodyPr/>
          <a:lstStyle/>
          <a:p>
            <a:endParaRPr lang="en-US" sz="1350"/>
          </a:p>
        </p:txBody>
      </p:sp>
      <p:sp>
        <p:nvSpPr>
          <p:cNvPr id="25" name="Freeform 21"/>
          <p:cNvSpPr>
            <a:spLocks/>
          </p:cNvSpPr>
          <p:nvPr/>
        </p:nvSpPr>
        <p:spPr bwMode="auto">
          <a:xfrm>
            <a:off x="4400551" y="5189935"/>
            <a:ext cx="1299270" cy="160734"/>
          </a:xfrm>
          <a:custGeom>
            <a:avLst/>
            <a:gdLst>
              <a:gd name="T0" fmla="*/ 2147483647 w 1455"/>
              <a:gd name="T1" fmla="*/ 2147483647 h 135"/>
              <a:gd name="T2" fmla="*/ 2147483647 w 1455"/>
              <a:gd name="T3" fmla="*/ 2147483647 h 135"/>
              <a:gd name="T4" fmla="*/ 2147483647 w 1455"/>
              <a:gd name="T5" fmla="*/ 2147483647 h 135"/>
              <a:gd name="T6" fmla="*/ 2147483647 w 1455"/>
              <a:gd name="T7" fmla="*/ 2147483647 h 135"/>
              <a:gd name="T8" fmla="*/ 2147483647 w 1455"/>
              <a:gd name="T9" fmla="*/ 2147483647 h 135"/>
              <a:gd name="T10" fmla="*/ 2147483647 w 1455"/>
              <a:gd name="T11" fmla="*/ 2147483647 h 135"/>
              <a:gd name="T12" fmla="*/ 2147483647 w 1455"/>
              <a:gd name="T13" fmla="*/ 2147483647 h 135"/>
              <a:gd name="T14" fmla="*/ 2147483647 w 1455"/>
              <a:gd name="T15" fmla="*/ 2147483647 h 135"/>
              <a:gd name="T16" fmla="*/ 2147483647 w 1455"/>
              <a:gd name="T17" fmla="*/ 2147483647 h 135"/>
              <a:gd name="T18" fmla="*/ 2147483647 w 1455"/>
              <a:gd name="T19" fmla="*/ 2147483647 h 135"/>
              <a:gd name="T20" fmla="*/ 2147483647 w 1455"/>
              <a:gd name="T21" fmla="*/ 2147483647 h 135"/>
              <a:gd name="T22" fmla="*/ 2147483647 w 1455"/>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55"/>
              <a:gd name="T37" fmla="*/ 0 h 135"/>
              <a:gd name="T38" fmla="*/ 1455 w 1455"/>
              <a:gd name="T39" fmla="*/ 135 h 1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55" h="135">
                <a:moveTo>
                  <a:pt x="1455" y="87"/>
                </a:moveTo>
                <a:cubicBezTo>
                  <a:pt x="1389" y="43"/>
                  <a:pt x="1400" y="39"/>
                  <a:pt x="1275" y="75"/>
                </a:cubicBezTo>
                <a:cubicBezTo>
                  <a:pt x="1261" y="79"/>
                  <a:pt x="1262" y="102"/>
                  <a:pt x="1251" y="111"/>
                </a:cubicBezTo>
                <a:cubicBezTo>
                  <a:pt x="1241" y="119"/>
                  <a:pt x="1227" y="119"/>
                  <a:pt x="1215" y="123"/>
                </a:cubicBezTo>
                <a:cubicBezTo>
                  <a:pt x="1121" y="104"/>
                  <a:pt x="1030" y="93"/>
                  <a:pt x="939" y="63"/>
                </a:cubicBezTo>
                <a:cubicBezTo>
                  <a:pt x="879" y="67"/>
                  <a:pt x="819" y="68"/>
                  <a:pt x="759" y="75"/>
                </a:cubicBezTo>
                <a:cubicBezTo>
                  <a:pt x="718" y="80"/>
                  <a:pt x="651" y="135"/>
                  <a:pt x="651" y="135"/>
                </a:cubicBezTo>
                <a:cubicBezTo>
                  <a:pt x="543" y="123"/>
                  <a:pt x="489" y="108"/>
                  <a:pt x="399" y="63"/>
                </a:cubicBezTo>
                <a:cubicBezTo>
                  <a:pt x="375" y="51"/>
                  <a:pt x="352" y="38"/>
                  <a:pt x="327" y="27"/>
                </a:cubicBezTo>
                <a:cubicBezTo>
                  <a:pt x="304" y="17"/>
                  <a:pt x="255" y="3"/>
                  <a:pt x="255" y="3"/>
                </a:cubicBezTo>
                <a:cubicBezTo>
                  <a:pt x="86" y="17"/>
                  <a:pt x="157" y="0"/>
                  <a:pt x="39" y="39"/>
                </a:cubicBezTo>
                <a:cubicBezTo>
                  <a:pt x="0" y="52"/>
                  <a:pt x="3" y="52"/>
                  <a:pt x="3" y="75"/>
                </a:cubicBezTo>
              </a:path>
            </a:pathLst>
          </a:custGeom>
          <a:noFill/>
          <a:ln w="9525">
            <a:solidFill>
              <a:srgbClr val="FF0000"/>
            </a:solidFill>
            <a:round/>
            <a:headEnd/>
            <a:tailEnd/>
          </a:ln>
        </p:spPr>
        <p:txBody>
          <a:bodyPr/>
          <a:lstStyle/>
          <a:p>
            <a:endParaRPr lang="en-US" sz="1350"/>
          </a:p>
        </p:txBody>
      </p:sp>
      <p:sp>
        <p:nvSpPr>
          <p:cNvPr id="26" name="Text Box 22"/>
          <p:cNvSpPr txBox="1">
            <a:spLocks noChangeArrowheads="1"/>
          </p:cNvSpPr>
          <p:nvPr/>
        </p:nvSpPr>
        <p:spPr bwMode="auto">
          <a:xfrm>
            <a:off x="3414713" y="5423297"/>
            <a:ext cx="771525"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27" name="Text Box 23"/>
          <p:cNvSpPr txBox="1">
            <a:spLocks noChangeArrowheads="1"/>
          </p:cNvSpPr>
          <p:nvPr/>
        </p:nvSpPr>
        <p:spPr bwMode="auto">
          <a:xfrm>
            <a:off x="3371850" y="5486404"/>
            <a:ext cx="1114425" cy="461665"/>
          </a:xfrm>
          <a:prstGeom prst="rect">
            <a:avLst/>
          </a:prstGeom>
          <a:noFill/>
          <a:ln w="9525">
            <a:solidFill>
              <a:schemeClr val="tx1"/>
            </a:solidFill>
            <a:miter lim="800000"/>
            <a:headEnd/>
            <a:tailEnd/>
          </a:ln>
        </p:spPr>
        <p:txBody>
          <a:bodyPr>
            <a:spAutoFit/>
          </a:bodyPr>
          <a:lstStyle/>
          <a:p>
            <a:pPr>
              <a:spcBef>
                <a:spcPct val="50000"/>
              </a:spcBef>
            </a:pPr>
            <a:r>
              <a:rPr lang="en-US" sz="2400">
                <a:solidFill>
                  <a:schemeClr val="tx1">
                    <a:lumMod val="95000"/>
                    <a:lumOff val="5000"/>
                  </a:schemeClr>
                </a:solidFill>
                <a:latin typeface="Times New Roman" pitchFamily="18" charset="0"/>
              </a:rPr>
              <a:t>Nguồn</a:t>
            </a:r>
          </a:p>
        </p:txBody>
      </p:sp>
      <p:sp>
        <p:nvSpPr>
          <p:cNvPr id="28" name="Text Box 24"/>
          <p:cNvSpPr txBox="1">
            <a:spLocks noChangeArrowheads="1"/>
          </p:cNvSpPr>
          <p:nvPr/>
        </p:nvSpPr>
        <p:spPr bwMode="auto">
          <a:xfrm>
            <a:off x="4914900" y="5486404"/>
            <a:ext cx="1928813" cy="830997"/>
          </a:xfrm>
          <a:prstGeom prst="rect">
            <a:avLst/>
          </a:prstGeom>
          <a:noFill/>
          <a:ln w="9525">
            <a:solidFill>
              <a:schemeClr val="tx1"/>
            </a:solidFill>
            <a:miter lim="800000"/>
            <a:headEnd/>
            <a:tailEnd/>
          </a:ln>
        </p:spPr>
        <p:txBody>
          <a:bodyPr>
            <a:spAutoFit/>
          </a:bodyPr>
          <a:lstStyle/>
          <a:p>
            <a:pPr>
              <a:spcBef>
                <a:spcPct val="50000"/>
              </a:spcBef>
            </a:pPr>
            <a:r>
              <a:rPr lang="en-US" sz="2400" dirty="0" err="1">
                <a:solidFill>
                  <a:schemeClr val="tx1">
                    <a:lumMod val="95000"/>
                    <a:lumOff val="5000"/>
                  </a:schemeClr>
                </a:solidFill>
                <a:latin typeface="Times New Roman" pitchFamily="18" charset="0"/>
              </a:rPr>
              <a:t>Nút</a:t>
            </a:r>
            <a:r>
              <a:rPr lang="en-US" sz="2400" dirty="0">
                <a:solidFill>
                  <a:schemeClr val="tx1">
                    <a:lumMod val="95000"/>
                    <a:lumOff val="5000"/>
                  </a:schemeClr>
                </a:solidFill>
                <a:latin typeface="Times New Roman" pitchFamily="18" charset="0"/>
              </a:rPr>
              <a:t> </a:t>
            </a:r>
            <a:r>
              <a:rPr lang="en-US" sz="2400" dirty="0" err="1">
                <a:solidFill>
                  <a:schemeClr val="tx1">
                    <a:lumMod val="95000"/>
                    <a:lumOff val="5000"/>
                  </a:schemeClr>
                </a:solidFill>
                <a:latin typeface="Times New Roman" pitchFamily="18" charset="0"/>
              </a:rPr>
              <a:t>khởi</a:t>
            </a:r>
            <a:r>
              <a:rPr lang="en-US" sz="2400" dirty="0">
                <a:solidFill>
                  <a:schemeClr val="tx1">
                    <a:lumMod val="95000"/>
                    <a:lumOff val="5000"/>
                  </a:schemeClr>
                </a:solidFill>
                <a:latin typeface="Times New Roman" pitchFamily="18" charset="0"/>
              </a:rPr>
              <a:t> </a:t>
            </a:r>
            <a:r>
              <a:rPr lang="en-US" sz="2400" dirty="0" err="1">
                <a:solidFill>
                  <a:schemeClr val="tx1">
                    <a:lumMod val="95000"/>
                    <a:lumOff val="5000"/>
                  </a:schemeClr>
                </a:solidFill>
                <a:latin typeface="Times New Roman" pitchFamily="18" charset="0"/>
              </a:rPr>
              <a:t>động</a:t>
            </a:r>
            <a:endParaRPr lang="en-US" sz="2400" dirty="0">
              <a:solidFill>
                <a:schemeClr val="tx1">
                  <a:lumMod val="95000"/>
                  <a:lumOff val="5000"/>
                </a:schemeClr>
              </a:solidFill>
              <a:latin typeface="Times New Roman" pitchFamily="18" charset="0"/>
            </a:endParaRPr>
          </a:p>
        </p:txBody>
      </p:sp>
      <p:sp>
        <p:nvSpPr>
          <p:cNvPr id="29" name="Text Box 25"/>
          <p:cNvSpPr txBox="1">
            <a:spLocks noChangeArrowheads="1"/>
          </p:cNvSpPr>
          <p:nvPr/>
        </p:nvSpPr>
        <p:spPr bwMode="auto">
          <a:xfrm>
            <a:off x="3543300" y="2964660"/>
            <a:ext cx="471488"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30" name="Text Box 26"/>
          <p:cNvSpPr txBox="1">
            <a:spLocks noChangeArrowheads="1"/>
          </p:cNvSpPr>
          <p:nvPr/>
        </p:nvSpPr>
        <p:spPr bwMode="auto">
          <a:xfrm>
            <a:off x="3714750" y="2850360"/>
            <a:ext cx="600075" cy="415498"/>
          </a:xfrm>
          <a:prstGeom prst="rect">
            <a:avLst/>
          </a:prstGeom>
          <a:noFill/>
          <a:ln w="9525">
            <a:noFill/>
            <a:miter lim="800000"/>
            <a:headEnd/>
            <a:tailEnd/>
          </a:ln>
        </p:spPr>
        <p:txBody>
          <a:bodyPr>
            <a:spAutoFit/>
          </a:bodyPr>
          <a:lstStyle/>
          <a:p>
            <a:pPr>
              <a:spcBef>
                <a:spcPct val="50000"/>
              </a:spcBef>
            </a:pPr>
            <a:r>
              <a:rPr lang="en-US" sz="2100">
                <a:solidFill>
                  <a:srgbClr val="FFFF00"/>
                </a:solidFill>
                <a:latin typeface="Times New Roman" pitchFamily="18" charset="0"/>
              </a:rPr>
              <a:t>IC</a:t>
            </a:r>
          </a:p>
        </p:txBody>
      </p:sp>
      <p:sp>
        <p:nvSpPr>
          <p:cNvPr id="31" name="Rectangle 28"/>
          <p:cNvSpPr>
            <a:spLocks noChangeArrowheads="1"/>
          </p:cNvSpPr>
          <p:nvPr/>
        </p:nvSpPr>
        <p:spPr bwMode="auto">
          <a:xfrm>
            <a:off x="3414712" y="2736056"/>
            <a:ext cx="814388" cy="685800"/>
          </a:xfrm>
          <a:prstGeom prst="rect">
            <a:avLst/>
          </a:prstGeom>
          <a:solidFill>
            <a:srgbClr val="552707"/>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32" name="Line 29"/>
          <p:cNvSpPr>
            <a:spLocks noChangeShapeType="1"/>
          </p:cNvSpPr>
          <p:nvPr/>
        </p:nvSpPr>
        <p:spPr bwMode="auto">
          <a:xfrm flipH="1">
            <a:off x="3328988" y="2964656"/>
            <a:ext cx="85725" cy="0"/>
          </a:xfrm>
          <a:prstGeom prst="line">
            <a:avLst/>
          </a:prstGeom>
          <a:noFill/>
          <a:ln w="76200">
            <a:solidFill>
              <a:schemeClr val="tx1"/>
            </a:solidFill>
            <a:round/>
            <a:headEnd/>
            <a:tailEnd/>
          </a:ln>
        </p:spPr>
        <p:txBody>
          <a:bodyPr/>
          <a:lstStyle/>
          <a:p>
            <a:endParaRPr lang="en-US" sz="1350"/>
          </a:p>
        </p:txBody>
      </p:sp>
      <p:sp>
        <p:nvSpPr>
          <p:cNvPr id="33" name="Line 30"/>
          <p:cNvSpPr>
            <a:spLocks noChangeShapeType="1"/>
          </p:cNvSpPr>
          <p:nvPr/>
        </p:nvSpPr>
        <p:spPr bwMode="auto">
          <a:xfrm flipH="1">
            <a:off x="3328988" y="3193256"/>
            <a:ext cx="85725" cy="0"/>
          </a:xfrm>
          <a:prstGeom prst="line">
            <a:avLst/>
          </a:prstGeom>
          <a:noFill/>
          <a:ln w="76200">
            <a:solidFill>
              <a:schemeClr val="tx1"/>
            </a:solidFill>
            <a:round/>
            <a:headEnd/>
            <a:tailEnd/>
          </a:ln>
        </p:spPr>
        <p:txBody>
          <a:bodyPr/>
          <a:lstStyle/>
          <a:p>
            <a:endParaRPr lang="en-US" sz="1350"/>
          </a:p>
        </p:txBody>
      </p:sp>
      <p:sp>
        <p:nvSpPr>
          <p:cNvPr id="34" name="Line 31"/>
          <p:cNvSpPr>
            <a:spLocks noChangeShapeType="1"/>
          </p:cNvSpPr>
          <p:nvPr/>
        </p:nvSpPr>
        <p:spPr bwMode="auto">
          <a:xfrm flipH="1">
            <a:off x="4229100" y="2936081"/>
            <a:ext cx="85725" cy="0"/>
          </a:xfrm>
          <a:prstGeom prst="line">
            <a:avLst/>
          </a:prstGeom>
          <a:noFill/>
          <a:ln w="76200">
            <a:solidFill>
              <a:schemeClr val="tx1"/>
            </a:solidFill>
            <a:round/>
            <a:headEnd/>
            <a:tailEnd/>
          </a:ln>
        </p:spPr>
        <p:txBody>
          <a:bodyPr/>
          <a:lstStyle/>
          <a:p>
            <a:endParaRPr lang="en-US" sz="1350"/>
          </a:p>
        </p:txBody>
      </p:sp>
      <p:sp>
        <p:nvSpPr>
          <p:cNvPr id="35" name="Line 32"/>
          <p:cNvSpPr>
            <a:spLocks noChangeShapeType="1"/>
          </p:cNvSpPr>
          <p:nvPr/>
        </p:nvSpPr>
        <p:spPr bwMode="auto">
          <a:xfrm flipH="1">
            <a:off x="4229100" y="3193256"/>
            <a:ext cx="85725" cy="0"/>
          </a:xfrm>
          <a:prstGeom prst="line">
            <a:avLst/>
          </a:prstGeom>
          <a:noFill/>
          <a:ln w="76200">
            <a:solidFill>
              <a:schemeClr val="tx1"/>
            </a:solidFill>
            <a:round/>
            <a:headEnd/>
            <a:tailEnd/>
          </a:ln>
        </p:spPr>
        <p:txBody>
          <a:bodyPr/>
          <a:lstStyle/>
          <a:p>
            <a:endParaRPr lang="en-US" sz="1350"/>
          </a:p>
        </p:txBody>
      </p:sp>
      <p:sp>
        <p:nvSpPr>
          <p:cNvPr id="36" name="Rectangle 33"/>
          <p:cNvSpPr>
            <a:spLocks noChangeArrowheads="1"/>
          </p:cNvSpPr>
          <p:nvPr/>
        </p:nvSpPr>
        <p:spPr bwMode="auto">
          <a:xfrm>
            <a:off x="4314825" y="5136356"/>
            <a:ext cx="42863" cy="228600"/>
          </a:xfrm>
          <a:prstGeom prst="rect">
            <a:avLst/>
          </a:prstGeom>
          <a:solidFill>
            <a:schemeClr val="tx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37" name="AutoShape 34"/>
          <p:cNvSpPr>
            <a:spLocks noChangeArrowheads="1"/>
          </p:cNvSpPr>
          <p:nvPr/>
        </p:nvSpPr>
        <p:spPr bwMode="auto">
          <a:xfrm>
            <a:off x="6415087" y="2621756"/>
            <a:ext cx="128588" cy="971550"/>
          </a:xfrm>
          <a:prstGeom prst="flowChartProcess">
            <a:avLst/>
          </a:prstGeom>
          <a:solidFill>
            <a:srgbClr val="FFFF00"/>
          </a:solidFill>
          <a:ln w="9525">
            <a:solidFill>
              <a:srgbClr val="FFFF00"/>
            </a:solidFill>
            <a:miter lim="800000"/>
            <a:headEnd/>
            <a:tailEnd/>
          </a:ln>
        </p:spPr>
        <p:txBody>
          <a:bodyPr wrap="none" anchor="ctr"/>
          <a:lstStyle/>
          <a:p>
            <a:pPr algn="ctr"/>
            <a:endParaRPr lang="en-US" sz="2100">
              <a:latin typeface="Times New Roman" pitchFamily="18" charset="0"/>
            </a:endParaRPr>
          </a:p>
        </p:txBody>
      </p:sp>
      <p:sp>
        <p:nvSpPr>
          <p:cNvPr id="38" name="Freeform 36"/>
          <p:cNvSpPr>
            <a:spLocks/>
          </p:cNvSpPr>
          <p:nvPr/>
        </p:nvSpPr>
        <p:spPr bwMode="auto">
          <a:xfrm>
            <a:off x="2900364" y="2964661"/>
            <a:ext cx="843856" cy="2393156"/>
          </a:xfrm>
          <a:custGeom>
            <a:avLst/>
            <a:gdLst>
              <a:gd name="T0" fmla="*/ 2147483647 w 945"/>
              <a:gd name="T1" fmla="*/ 2147483647 h 2010"/>
              <a:gd name="T2" fmla="*/ 2147483647 w 945"/>
              <a:gd name="T3" fmla="*/ 2147483647 h 2010"/>
              <a:gd name="T4" fmla="*/ 2147483647 w 945"/>
              <a:gd name="T5" fmla="*/ 2147483647 h 2010"/>
              <a:gd name="T6" fmla="*/ 2147483647 w 945"/>
              <a:gd name="T7" fmla="*/ 2147483647 h 2010"/>
              <a:gd name="T8" fmla="*/ 2147483647 w 945"/>
              <a:gd name="T9" fmla="*/ 2147483647 h 2010"/>
              <a:gd name="T10" fmla="*/ 2147483647 w 945"/>
              <a:gd name="T11" fmla="*/ 2147483647 h 2010"/>
              <a:gd name="T12" fmla="*/ 2147483647 w 945"/>
              <a:gd name="T13" fmla="*/ 2147483647 h 2010"/>
              <a:gd name="T14" fmla="*/ 2147483647 w 945"/>
              <a:gd name="T15" fmla="*/ 2147483647 h 2010"/>
              <a:gd name="T16" fmla="*/ 2147483647 w 945"/>
              <a:gd name="T17" fmla="*/ 2147483647 h 2010"/>
              <a:gd name="T18" fmla="*/ 2147483647 w 945"/>
              <a:gd name="T19" fmla="*/ 2147483647 h 2010"/>
              <a:gd name="T20" fmla="*/ 2147483647 w 945"/>
              <a:gd name="T21" fmla="*/ 2147483647 h 2010"/>
              <a:gd name="T22" fmla="*/ 2147483647 w 945"/>
              <a:gd name="T23" fmla="*/ 2147483647 h 2010"/>
              <a:gd name="T24" fmla="*/ 2147483647 w 945"/>
              <a:gd name="T25" fmla="*/ 2147483647 h 2010"/>
              <a:gd name="T26" fmla="*/ 2147483647 w 945"/>
              <a:gd name="T27" fmla="*/ 2147483647 h 2010"/>
              <a:gd name="T28" fmla="*/ 2147483647 w 945"/>
              <a:gd name="T29" fmla="*/ 2147483647 h 2010"/>
              <a:gd name="T30" fmla="*/ 2147483647 w 945"/>
              <a:gd name="T31" fmla="*/ 2147483647 h 2010"/>
              <a:gd name="T32" fmla="*/ 2147483647 w 945"/>
              <a:gd name="T33" fmla="*/ 2147483647 h 2010"/>
              <a:gd name="T34" fmla="*/ 2147483647 w 945"/>
              <a:gd name="T35" fmla="*/ 2147483647 h 2010"/>
              <a:gd name="T36" fmla="*/ 2147483647 w 945"/>
              <a:gd name="T37" fmla="*/ 2147483647 h 2010"/>
              <a:gd name="T38" fmla="*/ 2147483647 w 945"/>
              <a:gd name="T39" fmla="*/ 2147483647 h 2010"/>
              <a:gd name="T40" fmla="*/ 2147483647 w 945"/>
              <a:gd name="T41" fmla="*/ 2147483647 h 2010"/>
              <a:gd name="T42" fmla="*/ 2147483647 w 945"/>
              <a:gd name="T43" fmla="*/ 2147483647 h 2010"/>
              <a:gd name="T44" fmla="*/ 2147483647 w 945"/>
              <a:gd name="T45" fmla="*/ 2147483647 h 2010"/>
              <a:gd name="T46" fmla="*/ 2147483647 w 945"/>
              <a:gd name="T47" fmla="*/ 2147483647 h 2010"/>
              <a:gd name="T48" fmla="*/ 2147483647 w 945"/>
              <a:gd name="T49" fmla="*/ 2147483647 h 2010"/>
              <a:gd name="T50" fmla="*/ 2147483647 w 945"/>
              <a:gd name="T51" fmla="*/ 2147483647 h 2010"/>
              <a:gd name="T52" fmla="*/ 2147483647 w 945"/>
              <a:gd name="T53" fmla="*/ 2147483647 h 20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45"/>
              <a:gd name="T82" fmla="*/ 0 h 2010"/>
              <a:gd name="T83" fmla="*/ 945 w 945"/>
              <a:gd name="T84" fmla="*/ 2010 h 20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45" h="2010">
                <a:moveTo>
                  <a:pt x="477" y="19"/>
                </a:moveTo>
                <a:cubicBezTo>
                  <a:pt x="400" y="0"/>
                  <a:pt x="326" y="30"/>
                  <a:pt x="249" y="43"/>
                </a:cubicBezTo>
                <a:cubicBezTo>
                  <a:pt x="237" y="51"/>
                  <a:pt x="223" y="57"/>
                  <a:pt x="213" y="67"/>
                </a:cubicBezTo>
                <a:cubicBezTo>
                  <a:pt x="203" y="77"/>
                  <a:pt x="202" y="97"/>
                  <a:pt x="189" y="103"/>
                </a:cubicBezTo>
                <a:cubicBezTo>
                  <a:pt x="167" y="114"/>
                  <a:pt x="141" y="111"/>
                  <a:pt x="117" y="115"/>
                </a:cubicBezTo>
                <a:cubicBezTo>
                  <a:pt x="67" y="149"/>
                  <a:pt x="40" y="191"/>
                  <a:pt x="21" y="247"/>
                </a:cubicBezTo>
                <a:cubicBezTo>
                  <a:pt x="25" y="279"/>
                  <a:pt x="21" y="313"/>
                  <a:pt x="33" y="343"/>
                </a:cubicBezTo>
                <a:cubicBezTo>
                  <a:pt x="38" y="356"/>
                  <a:pt x="60" y="356"/>
                  <a:pt x="69" y="367"/>
                </a:cubicBezTo>
                <a:cubicBezTo>
                  <a:pt x="86" y="388"/>
                  <a:pt x="90" y="417"/>
                  <a:pt x="105" y="439"/>
                </a:cubicBezTo>
                <a:cubicBezTo>
                  <a:pt x="91" y="524"/>
                  <a:pt x="109" y="617"/>
                  <a:pt x="33" y="667"/>
                </a:cubicBezTo>
                <a:cubicBezTo>
                  <a:pt x="25" y="679"/>
                  <a:pt x="11" y="689"/>
                  <a:pt x="9" y="703"/>
                </a:cubicBezTo>
                <a:cubicBezTo>
                  <a:pt x="0" y="779"/>
                  <a:pt x="78" y="904"/>
                  <a:pt x="129" y="955"/>
                </a:cubicBezTo>
                <a:cubicBezTo>
                  <a:pt x="137" y="979"/>
                  <a:pt x="145" y="1003"/>
                  <a:pt x="153" y="1027"/>
                </a:cubicBezTo>
                <a:cubicBezTo>
                  <a:pt x="157" y="1039"/>
                  <a:pt x="165" y="1063"/>
                  <a:pt x="165" y="1063"/>
                </a:cubicBezTo>
                <a:cubicBezTo>
                  <a:pt x="151" y="1268"/>
                  <a:pt x="172" y="1186"/>
                  <a:pt x="129" y="1315"/>
                </a:cubicBezTo>
                <a:cubicBezTo>
                  <a:pt x="121" y="1339"/>
                  <a:pt x="129" y="1379"/>
                  <a:pt x="105" y="1387"/>
                </a:cubicBezTo>
                <a:cubicBezTo>
                  <a:pt x="93" y="1391"/>
                  <a:pt x="81" y="1395"/>
                  <a:pt x="69" y="1399"/>
                </a:cubicBezTo>
                <a:cubicBezTo>
                  <a:pt x="61" y="1411"/>
                  <a:pt x="51" y="1422"/>
                  <a:pt x="45" y="1435"/>
                </a:cubicBezTo>
                <a:cubicBezTo>
                  <a:pt x="35" y="1458"/>
                  <a:pt x="21" y="1507"/>
                  <a:pt x="21" y="1507"/>
                </a:cubicBezTo>
                <a:cubicBezTo>
                  <a:pt x="25" y="1547"/>
                  <a:pt x="19" y="1589"/>
                  <a:pt x="33" y="1627"/>
                </a:cubicBezTo>
                <a:cubicBezTo>
                  <a:pt x="40" y="1646"/>
                  <a:pt x="66" y="1650"/>
                  <a:pt x="81" y="1663"/>
                </a:cubicBezTo>
                <a:cubicBezTo>
                  <a:pt x="130" y="1705"/>
                  <a:pt x="138" y="1761"/>
                  <a:pt x="189" y="1795"/>
                </a:cubicBezTo>
                <a:cubicBezTo>
                  <a:pt x="195" y="1827"/>
                  <a:pt x="190" y="1868"/>
                  <a:pt x="213" y="1891"/>
                </a:cubicBezTo>
                <a:cubicBezTo>
                  <a:pt x="301" y="1979"/>
                  <a:pt x="466" y="1968"/>
                  <a:pt x="573" y="1975"/>
                </a:cubicBezTo>
                <a:cubicBezTo>
                  <a:pt x="679" y="2010"/>
                  <a:pt x="620" y="2002"/>
                  <a:pt x="753" y="1987"/>
                </a:cubicBezTo>
                <a:cubicBezTo>
                  <a:pt x="808" y="1969"/>
                  <a:pt x="854" y="1985"/>
                  <a:pt x="909" y="1999"/>
                </a:cubicBezTo>
                <a:cubicBezTo>
                  <a:pt x="921" y="1995"/>
                  <a:pt x="945" y="1987"/>
                  <a:pt x="945" y="1987"/>
                </a:cubicBezTo>
              </a:path>
            </a:pathLst>
          </a:custGeom>
          <a:noFill/>
          <a:ln w="9525">
            <a:solidFill>
              <a:schemeClr val="tx1"/>
            </a:solidFill>
            <a:round/>
            <a:headEnd/>
            <a:tailEnd/>
          </a:ln>
        </p:spPr>
        <p:txBody>
          <a:bodyPr/>
          <a:lstStyle/>
          <a:p>
            <a:endParaRPr lang="en-US" sz="1350"/>
          </a:p>
        </p:txBody>
      </p:sp>
      <p:sp>
        <p:nvSpPr>
          <p:cNvPr id="39" name="Freeform 37"/>
          <p:cNvSpPr>
            <a:spLocks/>
          </p:cNvSpPr>
          <p:nvPr/>
        </p:nvSpPr>
        <p:spPr bwMode="auto">
          <a:xfrm>
            <a:off x="3240584" y="3190879"/>
            <a:ext cx="2917329" cy="2088356"/>
          </a:xfrm>
          <a:custGeom>
            <a:avLst/>
            <a:gdLst>
              <a:gd name="T0" fmla="*/ 2147483647 w 3267"/>
              <a:gd name="T1" fmla="*/ 2147483647 h 1754"/>
              <a:gd name="T2" fmla="*/ 2147483647 w 3267"/>
              <a:gd name="T3" fmla="*/ 2147483647 h 1754"/>
              <a:gd name="T4" fmla="*/ 0 w 3267"/>
              <a:gd name="T5" fmla="*/ 2147483647 h 1754"/>
              <a:gd name="T6" fmla="*/ 2147483647 w 3267"/>
              <a:gd name="T7" fmla="*/ 2147483647 h 1754"/>
              <a:gd name="T8" fmla="*/ 2147483647 w 3267"/>
              <a:gd name="T9" fmla="*/ 2147483647 h 1754"/>
              <a:gd name="T10" fmla="*/ 2147483647 w 3267"/>
              <a:gd name="T11" fmla="*/ 2147483647 h 1754"/>
              <a:gd name="T12" fmla="*/ 2147483647 w 3267"/>
              <a:gd name="T13" fmla="*/ 2147483647 h 1754"/>
              <a:gd name="T14" fmla="*/ 2147483647 w 3267"/>
              <a:gd name="T15" fmla="*/ 2147483647 h 1754"/>
              <a:gd name="T16" fmla="*/ 2147483647 w 3267"/>
              <a:gd name="T17" fmla="*/ 2147483647 h 1754"/>
              <a:gd name="T18" fmla="*/ 2147483647 w 3267"/>
              <a:gd name="T19" fmla="*/ 2147483647 h 1754"/>
              <a:gd name="T20" fmla="*/ 2147483647 w 3267"/>
              <a:gd name="T21" fmla="*/ 2147483647 h 1754"/>
              <a:gd name="T22" fmla="*/ 2147483647 w 3267"/>
              <a:gd name="T23" fmla="*/ 2147483647 h 1754"/>
              <a:gd name="T24" fmla="*/ 2147483647 w 3267"/>
              <a:gd name="T25" fmla="*/ 2147483647 h 1754"/>
              <a:gd name="T26" fmla="*/ 2147483647 w 3267"/>
              <a:gd name="T27" fmla="*/ 2147483647 h 1754"/>
              <a:gd name="T28" fmla="*/ 2147483647 w 3267"/>
              <a:gd name="T29" fmla="*/ 2147483647 h 1754"/>
              <a:gd name="T30" fmla="*/ 2147483647 w 3267"/>
              <a:gd name="T31" fmla="*/ 2147483647 h 1754"/>
              <a:gd name="T32" fmla="*/ 2147483647 w 3267"/>
              <a:gd name="T33" fmla="*/ 2147483647 h 1754"/>
              <a:gd name="T34" fmla="*/ 2147483647 w 3267"/>
              <a:gd name="T35" fmla="*/ 2147483647 h 1754"/>
              <a:gd name="T36" fmla="*/ 2147483647 w 3267"/>
              <a:gd name="T37" fmla="*/ 2147483647 h 1754"/>
              <a:gd name="T38" fmla="*/ 2147483647 w 3267"/>
              <a:gd name="T39" fmla="*/ 2147483647 h 1754"/>
              <a:gd name="T40" fmla="*/ 2147483647 w 3267"/>
              <a:gd name="T41" fmla="*/ 2147483647 h 1754"/>
              <a:gd name="T42" fmla="*/ 2147483647 w 3267"/>
              <a:gd name="T43" fmla="*/ 2147483647 h 1754"/>
              <a:gd name="T44" fmla="*/ 2147483647 w 3267"/>
              <a:gd name="T45" fmla="*/ 2147483647 h 1754"/>
              <a:gd name="T46" fmla="*/ 2147483647 w 3267"/>
              <a:gd name="T47" fmla="*/ 2147483647 h 1754"/>
              <a:gd name="T48" fmla="*/ 2147483647 w 3267"/>
              <a:gd name="T49" fmla="*/ 2147483647 h 1754"/>
              <a:gd name="T50" fmla="*/ 2147483647 w 3267"/>
              <a:gd name="T51" fmla="*/ 2147483647 h 1754"/>
              <a:gd name="T52" fmla="*/ 2147483647 w 3267"/>
              <a:gd name="T53" fmla="*/ 2147483647 h 1754"/>
              <a:gd name="T54" fmla="*/ 2147483647 w 3267"/>
              <a:gd name="T55" fmla="*/ 2147483647 h 17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67"/>
              <a:gd name="T85" fmla="*/ 0 h 1754"/>
              <a:gd name="T86" fmla="*/ 3267 w 3267"/>
              <a:gd name="T87" fmla="*/ 1754 h 17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67" h="1754">
                <a:moveTo>
                  <a:pt x="96" y="26"/>
                </a:moveTo>
                <a:cubicBezTo>
                  <a:pt x="78" y="20"/>
                  <a:pt x="42" y="0"/>
                  <a:pt x="24" y="26"/>
                </a:cubicBezTo>
                <a:cubicBezTo>
                  <a:pt x="9" y="47"/>
                  <a:pt x="0" y="98"/>
                  <a:pt x="0" y="98"/>
                </a:cubicBezTo>
                <a:cubicBezTo>
                  <a:pt x="16" y="242"/>
                  <a:pt x="40" y="366"/>
                  <a:pt x="144" y="470"/>
                </a:cubicBezTo>
                <a:cubicBezTo>
                  <a:pt x="152" y="495"/>
                  <a:pt x="179" y="515"/>
                  <a:pt x="180" y="542"/>
                </a:cubicBezTo>
                <a:cubicBezTo>
                  <a:pt x="188" y="686"/>
                  <a:pt x="184" y="685"/>
                  <a:pt x="156" y="770"/>
                </a:cubicBezTo>
                <a:cubicBezTo>
                  <a:pt x="144" y="867"/>
                  <a:pt x="128" y="977"/>
                  <a:pt x="168" y="1070"/>
                </a:cubicBezTo>
                <a:cubicBezTo>
                  <a:pt x="190" y="1122"/>
                  <a:pt x="206" y="1111"/>
                  <a:pt x="264" y="1130"/>
                </a:cubicBezTo>
                <a:cubicBezTo>
                  <a:pt x="440" y="1189"/>
                  <a:pt x="173" y="1125"/>
                  <a:pt x="336" y="1166"/>
                </a:cubicBezTo>
                <a:cubicBezTo>
                  <a:pt x="439" y="1192"/>
                  <a:pt x="494" y="1181"/>
                  <a:pt x="624" y="1190"/>
                </a:cubicBezTo>
                <a:cubicBezTo>
                  <a:pt x="668" y="1193"/>
                  <a:pt x="712" y="1198"/>
                  <a:pt x="756" y="1202"/>
                </a:cubicBezTo>
                <a:cubicBezTo>
                  <a:pt x="809" y="1220"/>
                  <a:pt x="851" y="1238"/>
                  <a:pt x="900" y="1262"/>
                </a:cubicBezTo>
                <a:cubicBezTo>
                  <a:pt x="913" y="1268"/>
                  <a:pt x="923" y="1280"/>
                  <a:pt x="936" y="1286"/>
                </a:cubicBezTo>
                <a:cubicBezTo>
                  <a:pt x="959" y="1296"/>
                  <a:pt x="1008" y="1310"/>
                  <a:pt x="1008" y="1310"/>
                </a:cubicBezTo>
                <a:cubicBezTo>
                  <a:pt x="1108" y="1299"/>
                  <a:pt x="1211" y="1283"/>
                  <a:pt x="1296" y="1226"/>
                </a:cubicBezTo>
                <a:cubicBezTo>
                  <a:pt x="1348" y="1230"/>
                  <a:pt x="1400" y="1232"/>
                  <a:pt x="1452" y="1238"/>
                </a:cubicBezTo>
                <a:cubicBezTo>
                  <a:pt x="1523" y="1246"/>
                  <a:pt x="1585" y="1290"/>
                  <a:pt x="1656" y="1298"/>
                </a:cubicBezTo>
                <a:cubicBezTo>
                  <a:pt x="1708" y="1304"/>
                  <a:pt x="1760" y="1306"/>
                  <a:pt x="1812" y="1310"/>
                </a:cubicBezTo>
                <a:cubicBezTo>
                  <a:pt x="1917" y="1345"/>
                  <a:pt x="2396" y="1354"/>
                  <a:pt x="2496" y="1358"/>
                </a:cubicBezTo>
                <a:cubicBezTo>
                  <a:pt x="2569" y="1373"/>
                  <a:pt x="2640" y="1388"/>
                  <a:pt x="2712" y="1406"/>
                </a:cubicBezTo>
                <a:cubicBezTo>
                  <a:pt x="2794" y="1461"/>
                  <a:pt x="2691" y="1399"/>
                  <a:pt x="2820" y="1442"/>
                </a:cubicBezTo>
                <a:cubicBezTo>
                  <a:pt x="2834" y="1447"/>
                  <a:pt x="2843" y="1460"/>
                  <a:pt x="2856" y="1466"/>
                </a:cubicBezTo>
                <a:cubicBezTo>
                  <a:pt x="2911" y="1489"/>
                  <a:pt x="2980" y="1493"/>
                  <a:pt x="3036" y="1502"/>
                </a:cubicBezTo>
                <a:cubicBezTo>
                  <a:pt x="3089" y="1510"/>
                  <a:pt x="3139" y="1527"/>
                  <a:pt x="3192" y="1538"/>
                </a:cubicBezTo>
                <a:cubicBezTo>
                  <a:pt x="3216" y="1554"/>
                  <a:pt x="3267" y="1557"/>
                  <a:pt x="3264" y="1586"/>
                </a:cubicBezTo>
                <a:cubicBezTo>
                  <a:pt x="3260" y="1622"/>
                  <a:pt x="3265" y="1660"/>
                  <a:pt x="3252" y="1694"/>
                </a:cubicBezTo>
                <a:cubicBezTo>
                  <a:pt x="3247" y="1706"/>
                  <a:pt x="3228" y="1703"/>
                  <a:pt x="3216" y="1706"/>
                </a:cubicBezTo>
                <a:cubicBezTo>
                  <a:pt x="3167" y="1720"/>
                  <a:pt x="3118" y="1731"/>
                  <a:pt x="3072" y="1754"/>
                </a:cubicBezTo>
              </a:path>
            </a:pathLst>
          </a:custGeom>
          <a:noFill/>
          <a:ln w="9525">
            <a:solidFill>
              <a:srgbClr val="FF0000"/>
            </a:solidFill>
            <a:round/>
            <a:headEnd/>
            <a:tailEnd/>
          </a:ln>
        </p:spPr>
        <p:txBody>
          <a:bodyPr/>
          <a:lstStyle/>
          <a:p>
            <a:endParaRPr lang="en-US" sz="1350"/>
          </a:p>
        </p:txBody>
      </p:sp>
      <p:sp>
        <p:nvSpPr>
          <p:cNvPr id="40" name="Freeform 38"/>
          <p:cNvSpPr>
            <a:spLocks/>
          </p:cNvSpPr>
          <p:nvPr/>
        </p:nvSpPr>
        <p:spPr bwMode="auto">
          <a:xfrm>
            <a:off x="4400551" y="5189935"/>
            <a:ext cx="1299270" cy="160734"/>
          </a:xfrm>
          <a:custGeom>
            <a:avLst/>
            <a:gdLst>
              <a:gd name="T0" fmla="*/ 2147483647 w 1455"/>
              <a:gd name="T1" fmla="*/ 2147483647 h 135"/>
              <a:gd name="T2" fmla="*/ 2147483647 w 1455"/>
              <a:gd name="T3" fmla="*/ 2147483647 h 135"/>
              <a:gd name="T4" fmla="*/ 2147483647 w 1455"/>
              <a:gd name="T5" fmla="*/ 2147483647 h 135"/>
              <a:gd name="T6" fmla="*/ 2147483647 w 1455"/>
              <a:gd name="T7" fmla="*/ 2147483647 h 135"/>
              <a:gd name="T8" fmla="*/ 2147483647 w 1455"/>
              <a:gd name="T9" fmla="*/ 2147483647 h 135"/>
              <a:gd name="T10" fmla="*/ 2147483647 w 1455"/>
              <a:gd name="T11" fmla="*/ 2147483647 h 135"/>
              <a:gd name="T12" fmla="*/ 2147483647 w 1455"/>
              <a:gd name="T13" fmla="*/ 2147483647 h 135"/>
              <a:gd name="T14" fmla="*/ 2147483647 w 1455"/>
              <a:gd name="T15" fmla="*/ 2147483647 h 135"/>
              <a:gd name="T16" fmla="*/ 2147483647 w 1455"/>
              <a:gd name="T17" fmla="*/ 2147483647 h 135"/>
              <a:gd name="T18" fmla="*/ 2147483647 w 1455"/>
              <a:gd name="T19" fmla="*/ 2147483647 h 135"/>
              <a:gd name="T20" fmla="*/ 2147483647 w 1455"/>
              <a:gd name="T21" fmla="*/ 2147483647 h 135"/>
              <a:gd name="T22" fmla="*/ 2147483647 w 1455"/>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55"/>
              <a:gd name="T37" fmla="*/ 0 h 135"/>
              <a:gd name="T38" fmla="*/ 1455 w 1455"/>
              <a:gd name="T39" fmla="*/ 135 h 1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55" h="135">
                <a:moveTo>
                  <a:pt x="1455" y="87"/>
                </a:moveTo>
                <a:cubicBezTo>
                  <a:pt x="1389" y="43"/>
                  <a:pt x="1400" y="39"/>
                  <a:pt x="1275" y="75"/>
                </a:cubicBezTo>
                <a:cubicBezTo>
                  <a:pt x="1261" y="79"/>
                  <a:pt x="1262" y="102"/>
                  <a:pt x="1251" y="111"/>
                </a:cubicBezTo>
                <a:cubicBezTo>
                  <a:pt x="1241" y="119"/>
                  <a:pt x="1227" y="119"/>
                  <a:pt x="1215" y="123"/>
                </a:cubicBezTo>
                <a:cubicBezTo>
                  <a:pt x="1121" y="104"/>
                  <a:pt x="1030" y="93"/>
                  <a:pt x="939" y="63"/>
                </a:cubicBezTo>
                <a:cubicBezTo>
                  <a:pt x="879" y="67"/>
                  <a:pt x="819" y="68"/>
                  <a:pt x="759" y="75"/>
                </a:cubicBezTo>
                <a:cubicBezTo>
                  <a:pt x="718" y="80"/>
                  <a:pt x="651" y="135"/>
                  <a:pt x="651" y="135"/>
                </a:cubicBezTo>
                <a:cubicBezTo>
                  <a:pt x="543" y="123"/>
                  <a:pt x="489" y="108"/>
                  <a:pt x="399" y="63"/>
                </a:cubicBezTo>
                <a:cubicBezTo>
                  <a:pt x="375" y="51"/>
                  <a:pt x="352" y="38"/>
                  <a:pt x="327" y="27"/>
                </a:cubicBezTo>
                <a:cubicBezTo>
                  <a:pt x="304" y="17"/>
                  <a:pt x="255" y="3"/>
                  <a:pt x="255" y="3"/>
                </a:cubicBezTo>
                <a:cubicBezTo>
                  <a:pt x="86" y="17"/>
                  <a:pt x="157" y="0"/>
                  <a:pt x="39" y="39"/>
                </a:cubicBezTo>
                <a:cubicBezTo>
                  <a:pt x="0" y="52"/>
                  <a:pt x="3" y="52"/>
                  <a:pt x="3" y="75"/>
                </a:cubicBezTo>
              </a:path>
            </a:pathLst>
          </a:custGeom>
          <a:noFill/>
          <a:ln w="9525">
            <a:solidFill>
              <a:srgbClr val="FF0000"/>
            </a:solidFill>
            <a:round/>
            <a:headEnd/>
            <a:tailEnd/>
          </a:ln>
        </p:spPr>
        <p:txBody>
          <a:bodyPr/>
          <a:lstStyle/>
          <a:p>
            <a:endParaRPr lang="en-US" sz="1350"/>
          </a:p>
        </p:txBody>
      </p:sp>
      <p:sp>
        <p:nvSpPr>
          <p:cNvPr id="41" name="Text Box 39"/>
          <p:cNvSpPr txBox="1">
            <a:spLocks noChangeArrowheads="1"/>
          </p:cNvSpPr>
          <p:nvPr/>
        </p:nvSpPr>
        <p:spPr bwMode="auto">
          <a:xfrm>
            <a:off x="3543300" y="2964660"/>
            <a:ext cx="471488"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42" name="Text Box 40"/>
          <p:cNvSpPr txBox="1">
            <a:spLocks noChangeArrowheads="1"/>
          </p:cNvSpPr>
          <p:nvPr/>
        </p:nvSpPr>
        <p:spPr bwMode="auto">
          <a:xfrm>
            <a:off x="3714750" y="2850360"/>
            <a:ext cx="600075" cy="415498"/>
          </a:xfrm>
          <a:prstGeom prst="rect">
            <a:avLst/>
          </a:prstGeom>
          <a:noFill/>
          <a:ln w="9525">
            <a:noFill/>
            <a:miter lim="800000"/>
            <a:headEnd/>
            <a:tailEnd/>
          </a:ln>
        </p:spPr>
        <p:txBody>
          <a:bodyPr>
            <a:spAutoFit/>
          </a:bodyPr>
          <a:lstStyle/>
          <a:p>
            <a:pPr>
              <a:spcBef>
                <a:spcPct val="50000"/>
              </a:spcBef>
            </a:pPr>
            <a:r>
              <a:rPr lang="en-US" sz="2100">
                <a:solidFill>
                  <a:srgbClr val="FFFF00"/>
                </a:solidFill>
                <a:latin typeface="Times New Roman" pitchFamily="18" charset="0"/>
              </a:rPr>
              <a:t>IC</a:t>
            </a:r>
          </a:p>
        </p:txBody>
      </p:sp>
      <p:sp>
        <p:nvSpPr>
          <p:cNvPr id="43" name="Text Box 42"/>
          <p:cNvSpPr txBox="1">
            <a:spLocks noChangeArrowheads="1"/>
          </p:cNvSpPr>
          <p:nvPr/>
        </p:nvSpPr>
        <p:spPr bwMode="auto">
          <a:xfrm>
            <a:off x="3757614" y="5022060"/>
            <a:ext cx="103585"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44" name="Rectangle 43"/>
          <p:cNvSpPr>
            <a:spLocks noChangeArrowheads="1"/>
          </p:cNvSpPr>
          <p:nvPr/>
        </p:nvSpPr>
        <p:spPr bwMode="auto">
          <a:xfrm>
            <a:off x="3414712" y="2736056"/>
            <a:ext cx="814388" cy="685800"/>
          </a:xfrm>
          <a:prstGeom prst="rect">
            <a:avLst/>
          </a:prstGeom>
          <a:solidFill>
            <a:srgbClr val="552707"/>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45" name="Line 44"/>
          <p:cNvSpPr>
            <a:spLocks noChangeShapeType="1"/>
          </p:cNvSpPr>
          <p:nvPr/>
        </p:nvSpPr>
        <p:spPr bwMode="auto">
          <a:xfrm flipH="1">
            <a:off x="3328988" y="2964656"/>
            <a:ext cx="85725" cy="0"/>
          </a:xfrm>
          <a:prstGeom prst="line">
            <a:avLst/>
          </a:prstGeom>
          <a:noFill/>
          <a:ln w="76200">
            <a:solidFill>
              <a:schemeClr val="tx1"/>
            </a:solidFill>
            <a:round/>
            <a:headEnd/>
            <a:tailEnd/>
          </a:ln>
        </p:spPr>
        <p:txBody>
          <a:bodyPr/>
          <a:lstStyle/>
          <a:p>
            <a:endParaRPr lang="en-US" sz="1350"/>
          </a:p>
        </p:txBody>
      </p:sp>
      <p:sp>
        <p:nvSpPr>
          <p:cNvPr id="46" name="Line 45"/>
          <p:cNvSpPr>
            <a:spLocks noChangeShapeType="1"/>
          </p:cNvSpPr>
          <p:nvPr/>
        </p:nvSpPr>
        <p:spPr bwMode="auto">
          <a:xfrm flipH="1">
            <a:off x="3328988" y="3193256"/>
            <a:ext cx="85725" cy="0"/>
          </a:xfrm>
          <a:prstGeom prst="line">
            <a:avLst/>
          </a:prstGeom>
          <a:noFill/>
          <a:ln w="76200">
            <a:solidFill>
              <a:schemeClr val="tx1"/>
            </a:solidFill>
            <a:round/>
            <a:headEnd/>
            <a:tailEnd/>
          </a:ln>
        </p:spPr>
        <p:txBody>
          <a:bodyPr/>
          <a:lstStyle/>
          <a:p>
            <a:endParaRPr lang="en-US" sz="1350"/>
          </a:p>
        </p:txBody>
      </p:sp>
      <p:sp>
        <p:nvSpPr>
          <p:cNvPr id="47" name="Line 46"/>
          <p:cNvSpPr>
            <a:spLocks noChangeShapeType="1"/>
          </p:cNvSpPr>
          <p:nvPr/>
        </p:nvSpPr>
        <p:spPr bwMode="auto">
          <a:xfrm flipH="1">
            <a:off x="4229100" y="2936081"/>
            <a:ext cx="85725" cy="0"/>
          </a:xfrm>
          <a:prstGeom prst="line">
            <a:avLst/>
          </a:prstGeom>
          <a:noFill/>
          <a:ln w="76200">
            <a:solidFill>
              <a:schemeClr val="tx1"/>
            </a:solidFill>
            <a:round/>
            <a:headEnd/>
            <a:tailEnd/>
          </a:ln>
        </p:spPr>
        <p:txBody>
          <a:bodyPr/>
          <a:lstStyle/>
          <a:p>
            <a:endParaRPr lang="en-US" sz="1350"/>
          </a:p>
        </p:txBody>
      </p:sp>
      <p:sp>
        <p:nvSpPr>
          <p:cNvPr id="48" name="Line 47"/>
          <p:cNvSpPr>
            <a:spLocks noChangeShapeType="1"/>
          </p:cNvSpPr>
          <p:nvPr/>
        </p:nvSpPr>
        <p:spPr bwMode="auto">
          <a:xfrm flipH="1">
            <a:off x="4229100" y="3193256"/>
            <a:ext cx="85725" cy="0"/>
          </a:xfrm>
          <a:prstGeom prst="line">
            <a:avLst/>
          </a:prstGeom>
          <a:noFill/>
          <a:ln w="76200">
            <a:solidFill>
              <a:schemeClr val="tx1"/>
            </a:solidFill>
            <a:round/>
            <a:headEnd/>
            <a:tailEnd/>
          </a:ln>
        </p:spPr>
        <p:txBody>
          <a:bodyPr/>
          <a:lstStyle/>
          <a:p>
            <a:endParaRPr lang="en-US" sz="1350"/>
          </a:p>
        </p:txBody>
      </p:sp>
      <p:sp>
        <p:nvSpPr>
          <p:cNvPr id="49" name="Rectangle 48"/>
          <p:cNvSpPr>
            <a:spLocks noChangeArrowheads="1"/>
          </p:cNvSpPr>
          <p:nvPr/>
        </p:nvSpPr>
        <p:spPr bwMode="auto">
          <a:xfrm>
            <a:off x="3757612" y="5022056"/>
            <a:ext cx="642938" cy="457200"/>
          </a:xfrm>
          <a:prstGeom prst="rect">
            <a:avLst/>
          </a:prstGeom>
          <a:solidFill>
            <a:schemeClr val="accent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50" name="AutoShape 49"/>
          <p:cNvSpPr>
            <a:spLocks noChangeArrowheads="1"/>
          </p:cNvSpPr>
          <p:nvPr/>
        </p:nvSpPr>
        <p:spPr bwMode="auto">
          <a:xfrm>
            <a:off x="3843337" y="5079206"/>
            <a:ext cx="471488" cy="342900"/>
          </a:xfrm>
          <a:prstGeom prst="flowChartProcess">
            <a:avLst/>
          </a:prstGeom>
          <a:solidFill>
            <a:srgbClr val="FF9933"/>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51" name="Rectangle 50"/>
          <p:cNvSpPr>
            <a:spLocks noChangeArrowheads="1"/>
          </p:cNvSpPr>
          <p:nvPr/>
        </p:nvSpPr>
        <p:spPr bwMode="auto">
          <a:xfrm>
            <a:off x="4314825" y="5136356"/>
            <a:ext cx="42863" cy="228600"/>
          </a:xfrm>
          <a:prstGeom prst="rect">
            <a:avLst/>
          </a:prstGeom>
          <a:solidFill>
            <a:schemeClr val="tx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52" name="AutoShape 51"/>
          <p:cNvSpPr>
            <a:spLocks noChangeArrowheads="1"/>
          </p:cNvSpPr>
          <p:nvPr/>
        </p:nvSpPr>
        <p:spPr bwMode="auto">
          <a:xfrm>
            <a:off x="6415087" y="2621756"/>
            <a:ext cx="128588" cy="971550"/>
          </a:xfrm>
          <a:prstGeom prst="flowChartProcess">
            <a:avLst/>
          </a:prstGeom>
          <a:solidFill>
            <a:srgbClr val="FFFF00"/>
          </a:solidFill>
          <a:ln w="9525">
            <a:solidFill>
              <a:srgbClr val="FFFF00"/>
            </a:solidFill>
            <a:miter lim="800000"/>
            <a:headEnd/>
            <a:tailEnd/>
          </a:ln>
        </p:spPr>
        <p:txBody>
          <a:bodyPr wrap="none" anchor="ctr"/>
          <a:lstStyle/>
          <a:p>
            <a:pPr algn="ctr"/>
            <a:endParaRPr lang="en-US" sz="2100">
              <a:latin typeface="Times New Roman" pitchFamily="18" charset="0"/>
            </a:endParaRPr>
          </a:p>
        </p:txBody>
      </p:sp>
      <p:sp>
        <p:nvSpPr>
          <p:cNvPr id="53" name="AutoShape 53"/>
          <p:cNvSpPr>
            <a:spLocks noChangeArrowheads="1"/>
          </p:cNvSpPr>
          <p:nvPr/>
        </p:nvSpPr>
        <p:spPr bwMode="auto">
          <a:xfrm>
            <a:off x="5707856" y="5136356"/>
            <a:ext cx="257175" cy="285750"/>
          </a:xfrm>
          <a:prstGeom prst="flowChartDisplay">
            <a:avLst/>
          </a:prstGeom>
          <a:solidFill>
            <a:schemeClr val="bg2"/>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54" name="Freeform 54"/>
          <p:cNvSpPr>
            <a:spLocks/>
          </p:cNvSpPr>
          <p:nvPr/>
        </p:nvSpPr>
        <p:spPr bwMode="auto">
          <a:xfrm>
            <a:off x="2900364" y="2964661"/>
            <a:ext cx="843856" cy="2393156"/>
          </a:xfrm>
          <a:custGeom>
            <a:avLst/>
            <a:gdLst>
              <a:gd name="T0" fmla="*/ 2147483647 w 945"/>
              <a:gd name="T1" fmla="*/ 2147483647 h 2010"/>
              <a:gd name="T2" fmla="*/ 2147483647 w 945"/>
              <a:gd name="T3" fmla="*/ 2147483647 h 2010"/>
              <a:gd name="T4" fmla="*/ 2147483647 w 945"/>
              <a:gd name="T5" fmla="*/ 2147483647 h 2010"/>
              <a:gd name="T6" fmla="*/ 2147483647 w 945"/>
              <a:gd name="T7" fmla="*/ 2147483647 h 2010"/>
              <a:gd name="T8" fmla="*/ 2147483647 w 945"/>
              <a:gd name="T9" fmla="*/ 2147483647 h 2010"/>
              <a:gd name="T10" fmla="*/ 2147483647 w 945"/>
              <a:gd name="T11" fmla="*/ 2147483647 h 2010"/>
              <a:gd name="T12" fmla="*/ 2147483647 w 945"/>
              <a:gd name="T13" fmla="*/ 2147483647 h 2010"/>
              <a:gd name="T14" fmla="*/ 2147483647 w 945"/>
              <a:gd name="T15" fmla="*/ 2147483647 h 2010"/>
              <a:gd name="T16" fmla="*/ 2147483647 w 945"/>
              <a:gd name="T17" fmla="*/ 2147483647 h 2010"/>
              <a:gd name="T18" fmla="*/ 2147483647 w 945"/>
              <a:gd name="T19" fmla="*/ 2147483647 h 2010"/>
              <a:gd name="T20" fmla="*/ 2147483647 w 945"/>
              <a:gd name="T21" fmla="*/ 2147483647 h 2010"/>
              <a:gd name="T22" fmla="*/ 2147483647 w 945"/>
              <a:gd name="T23" fmla="*/ 2147483647 h 2010"/>
              <a:gd name="T24" fmla="*/ 2147483647 w 945"/>
              <a:gd name="T25" fmla="*/ 2147483647 h 2010"/>
              <a:gd name="T26" fmla="*/ 2147483647 w 945"/>
              <a:gd name="T27" fmla="*/ 2147483647 h 2010"/>
              <a:gd name="T28" fmla="*/ 2147483647 w 945"/>
              <a:gd name="T29" fmla="*/ 2147483647 h 2010"/>
              <a:gd name="T30" fmla="*/ 2147483647 w 945"/>
              <a:gd name="T31" fmla="*/ 2147483647 h 2010"/>
              <a:gd name="T32" fmla="*/ 2147483647 w 945"/>
              <a:gd name="T33" fmla="*/ 2147483647 h 2010"/>
              <a:gd name="T34" fmla="*/ 2147483647 w 945"/>
              <a:gd name="T35" fmla="*/ 2147483647 h 2010"/>
              <a:gd name="T36" fmla="*/ 2147483647 w 945"/>
              <a:gd name="T37" fmla="*/ 2147483647 h 2010"/>
              <a:gd name="T38" fmla="*/ 2147483647 w 945"/>
              <a:gd name="T39" fmla="*/ 2147483647 h 2010"/>
              <a:gd name="T40" fmla="*/ 2147483647 w 945"/>
              <a:gd name="T41" fmla="*/ 2147483647 h 2010"/>
              <a:gd name="T42" fmla="*/ 2147483647 w 945"/>
              <a:gd name="T43" fmla="*/ 2147483647 h 2010"/>
              <a:gd name="T44" fmla="*/ 2147483647 w 945"/>
              <a:gd name="T45" fmla="*/ 2147483647 h 2010"/>
              <a:gd name="T46" fmla="*/ 2147483647 w 945"/>
              <a:gd name="T47" fmla="*/ 2147483647 h 2010"/>
              <a:gd name="T48" fmla="*/ 2147483647 w 945"/>
              <a:gd name="T49" fmla="*/ 2147483647 h 2010"/>
              <a:gd name="T50" fmla="*/ 2147483647 w 945"/>
              <a:gd name="T51" fmla="*/ 2147483647 h 2010"/>
              <a:gd name="T52" fmla="*/ 2147483647 w 945"/>
              <a:gd name="T53" fmla="*/ 2147483647 h 20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45"/>
              <a:gd name="T82" fmla="*/ 0 h 2010"/>
              <a:gd name="T83" fmla="*/ 945 w 945"/>
              <a:gd name="T84" fmla="*/ 2010 h 20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45" h="2010">
                <a:moveTo>
                  <a:pt x="477" y="19"/>
                </a:moveTo>
                <a:cubicBezTo>
                  <a:pt x="400" y="0"/>
                  <a:pt x="326" y="30"/>
                  <a:pt x="249" y="43"/>
                </a:cubicBezTo>
                <a:cubicBezTo>
                  <a:pt x="237" y="51"/>
                  <a:pt x="223" y="57"/>
                  <a:pt x="213" y="67"/>
                </a:cubicBezTo>
                <a:cubicBezTo>
                  <a:pt x="203" y="77"/>
                  <a:pt x="202" y="97"/>
                  <a:pt x="189" y="103"/>
                </a:cubicBezTo>
                <a:cubicBezTo>
                  <a:pt x="167" y="114"/>
                  <a:pt x="141" y="111"/>
                  <a:pt x="117" y="115"/>
                </a:cubicBezTo>
                <a:cubicBezTo>
                  <a:pt x="67" y="149"/>
                  <a:pt x="40" y="191"/>
                  <a:pt x="21" y="247"/>
                </a:cubicBezTo>
                <a:cubicBezTo>
                  <a:pt x="25" y="279"/>
                  <a:pt x="21" y="313"/>
                  <a:pt x="33" y="343"/>
                </a:cubicBezTo>
                <a:cubicBezTo>
                  <a:pt x="38" y="356"/>
                  <a:pt x="60" y="356"/>
                  <a:pt x="69" y="367"/>
                </a:cubicBezTo>
                <a:cubicBezTo>
                  <a:pt x="86" y="388"/>
                  <a:pt x="90" y="417"/>
                  <a:pt x="105" y="439"/>
                </a:cubicBezTo>
                <a:cubicBezTo>
                  <a:pt x="91" y="524"/>
                  <a:pt x="109" y="617"/>
                  <a:pt x="33" y="667"/>
                </a:cubicBezTo>
                <a:cubicBezTo>
                  <a:pt x="25" y="679"/>
                  <a:pt x="11" y="689"/>
                  <a:pt x="9" y="703"/>
                </a:cubicBezTo>
                <a:cubicBezTo>
                  <a:pt x="0" y="779"/>
                  <a:pt x="78" y="904"/>
                  <a:pt x="129" y="955"/>
                </a:cubicBezTo>
                <a:cubicBezTo>
                  <a:pt x="137" y="979"/>
                  <a:pt x="145" y="1003"/>
                  <a:pt x="153" y="1027"/>
                </a:cubicBezTo>
                <a:cubicBezTo>
                  <a:pt x="157" y="1039"/>
                  <a:pt x="165" y="1063"/>
                  <a:pt x="165" y="1063"/>
                </a:cubicBezTo>
                <a:cubicBezTo>
                  <a:pt x="151" y="1268"/>
                  <a:pt x="172" y="1186"/>
                  <a:pt x="129" y="1315"/>
                </a:cubicBezTo>
                <a:cubicBezTo>
                  <a:pt x="121" y="1339"/>
                  <a:pt x="129" y="1379"/>
                  <a:pt x="105" y="1387"/>
                </a:cubicBezTo>
                <a:cubicBezTo>
                  <a:pt x="93" y="1391"/>
                  <a:pt x="81" y="1395"/>
                  <a:pt x="69" y="1399"/>
                </a:cubicBezTo>
                <a:cubicBezTo>
                  <a:pt x="61" y="1411"/>
                  <a:pt x="51" y="1422"/>
                  <a:pt x="45" y="1435"/>
                </a:cubicBezTo>
                <a:cubicBezTo>
                  <a:pt x="35" y="1458"/>
                  <a:pt x="21" y="1507"/>
                  <a:pt x="21" y="1507"/>
                </a:cubicBezTo>
                <a:cubicBezTo>
                  <a:pt x="25" y="1547"/>
                  <a:pt x="19" y="1589"/>
                  <a:pt x="33" y="1627"/>
                </a:cubicBezTo>
                <a:cubicBezTo>
                  <a:pt x="40" y="1646"/>
                  <a:pt x="66" y="1650"/>
                  <a:pt x="81" y="1663"/>
                </a:cubicBezTo>
                <a:cubicBezTo>
                  <a:pt x="130" y="1705"/>
                  <a:pt x="138" y="1761"/>
                  <a:pt x="189" y="1795"/>
                </a:cubicBezTo>
                <a:cubicBezTo>
                  <a:pt x="195" y="1827"/>
                  <a:pt x="190" y="1868"/>
                  <a:pt x="213" y="1891"/>
                </a:cubicBezTo>
                <a:cubicBezTo>
                  <a:pt x="301" y="1979"/>
                  <a:pt x="466" y="1968"/>
                  <a:pt x="573" y="1975"/>
                </a:cubicBezTo>
                <a:cubicBezTo>
                  <a:pt x="679" y="2010"/>
                  <a:pt x="620" y="2002"/>
                  <a:pt x="753" y="1987"/>
                </a:cubicBezTo>
                <a:cubicBezTo>
                  <a:pt x="808" y="1969"/>
                  <a:pt x="854" y="1985"/>
                  <a:pt x="909" y="1999"/>
                </a:cubicBezTo>
                <a:cubicBezTo>
                  <a:pt x="921" y="1995"/>
                  <a:pt x="945" y="1987"/>
                  <a:pt x="945" y="1987"/>
                </a:cubicBezTo>
              </a:path>
            </a:pathLst>
          </a:custGeom>
          <a:noFill/>
          <a:ln w="9525">
            <a:solidFill>
              <a:schemeClr val="tx1"/>
            </a:solidFill>
            <a:round/>
            <a:headEnd/>
            <a:tailEnd/>
          </a:ln>
        </p:spPr>
        <p:txBody>
          <a:bodyPr/>
          <a:lstStyle/>
          <a:p>
            <a:endParaRPr lang="en-US" sz="1350"/>
          </a:p>
        </p:txBody>
      </p:sp>
      <p:sp>
        <p:nvSpPr>
          <p:cNvPr id="55" name="Freeform 55"/>
          <p:cNvSpPr>
            <a:spLocks/>
          </p:cNvSpPr>
          <p:nvPr/>
        </p:nvSpPr>
        <p:spPr bwMode="auto">
          <a:xfrm>
            <a:off x="3240584" y="3190879"/>
            <a:ext cx="2917329" cy="2088356"/>
          </a:xfrm>
          <a:custGeom>
            <a:avLst/>
            <a:gdLst>
              <a:gd name="T0" fmla="*/ 2147483647 w 3267"/>
              <a:gd name="T1" fmla="*/ 2147483647 h 1754"/>
              <a:gd name="T2" fmla="*/ 2147483647 w 3267"/>
              <a:gd name="T3" fmla="*/ 2147483647 h 1754"/>
              <a:gd name="T4" fmla="*/ 0 w 3267"/>
              <a:gd name="T5" fmla="*/ 2147483647 h 1754"/>
              <a:gd name="T6" fmla="*/ 2147483647 w 3267"/>
              <a:gd name="T7" fmla="*/ 2147483647 h 1754"/>
              <a:gd name="T8" fmla="*/ 2147483647 w 3267"/>
              <a:gd name="T9" fmla="*/ 2147483647 h 1754"/>
              <a:gd name="T10" fmla="*/ 2147483647 w 3267"/>
              <a:gd name="T11" fmla="*/ 2147483647 h 1754"/>
              <a:gd name="T12" fmla="*/ 2147483647 w 3267"/>
              <a:gd name="T13" fmla="*/ 2147483647 h 1754"/>
              <a:gd name="T14" fmla="*/ 2147483647 w 3267"/>
              <a:gd name="T15" fmla="*/ 2147483647 h 1754"/>
              <a:gd name="T16" fmla="*/ 2147483647 w 3267"/>
              <a:gd name="T17" fmla="*/ 2147483647 h 1754"/>
              <a:gd name="T18" fmla="*/ 2147483647 w 3267"/>
              <a:gd name="T19" fmla="*/ 2147483647 h 1754"/>
              <a:gd name="T20" fmla="*/ 2147483647 w 3267"/>
              <a:gd name="T21" fmla="*/ 2147483647 h 1754"/>
              <a:gd name="T22" fmla="*/ 2147483647 w 3267"/>
              <a:gd name="T23" fmla="*/ 2147483647 h 1754"/>
              <a:gd name="T24" fmla="*/ 2147483647 w 3267"/>
              <a:gd name="T25" fmla="*/ 2147483647 h 1754"/>
              <a:gd name="T26" fmla="*/ 2147483647 w 3267"/>
              <a:gd name="T27" fmla="*/ 2147483647 h 1754"/>
              <a:gd name="T28" fmla="*/ 2147483647 w 3267"/>
              <a:gd name="T29" fmla="*/ 2147483647 h 1754"/>
              <a:gd name="T30" fmla="*/ 2147483647 w 3267"/>
              <a:gd name="T31" fmla="*/ 2147483647 h 1754"/>
              <a:gd name="T32" fmla="*/ 2147483647 w 3267"/>
              <a:gd name="T33" fmla="*/ 2147483647 h 1754"/>
              <a:gd name="T34" fmla="*/ 2147483647 w 3267"/>
              <a:gd name="T35" fmla="*/ 2147483647 h 1754"/>
              <a:gd name="T36" fmla="*/ 2147483647 w 3267"/>
              <a:gd name="T37" fmla="*/ 2147483647 h 1754"/>
              <a:gd name="T38" fmla="*/ 2147483647 w 3267"/>
              <a:gd name="T39" fmla="*/ 2147483647 h 1754"/>
              <a:gd name="T40" fmla="*/ 2147483647 w 3267"/>
              <a:gd name="T41" fmla="*/ 2147483647 h 1754"/>
              <a:gd name="T42" fmla="*/ 2147483647 w 3267"/>
              <a:gd name="T43" fmla="*/ 2147483647 h 1754"/>
              <a:gd name="T44" fmla="*/ 2147483647 w 3267"/>
              <a:gd name="T45" fmla="*/ 2147483647 h 1754"/>
              <a:gd name="T46" fmla="*/ 2147483647 w 3267"/>
              <a:gd name="T47" fmla="*/ 2147483647 h 1754"/>
              <a:gd name="T48" fmla="*/ 2147483647 w 3267"/>
              <a:gd name="T49" fmla="*/ 2147483647 h 1754"/>
              <a:gd name="T50" fmla="*/ 2147483647 w 3267"/>
              <a:gd name="T51" fmla="*/ 2147483647 h 1754"/>
              <a:gd name="T52" fmla="*/ 2147483647 w 3267"/>
              <a:gd name="T53" fmla="*/ 2147483647 h 1754"/>
              <a:gd name="T54" fmla="*/ 2147483647 w 3267"/>
              <a:gd name="T55" fmla="*/ 2147483647 h 17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67"/>
              <a:gd name="T85" fmla="*/ 0 h 1754"/>
              <a:gd name="T86" fmla="*/ 3267 w 3267"/>
              <a:gd name="T87" fmla="*/ 1754 h 17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67" h="1754">
                <a:moveTo>
                  <a:pt x="96" y="26"/>
                </a:moveTo>
                <a:cubicBezTo>
                  <a:pt x="78" y="20"/>
                  <a:pt x="42" y="0"/>
                  <a:pt x="24" y="26"/>
                </a:cubicBezTo>
                <a:cubicBezTo>
                  <a:pt x="9" y="47"/>
                  <a:pt x="0" y="98"/>
                  <a:pt x="0" y="98"/>
                </a:cubicBezTo>
                <a:cubicBezTo>
                  <a:pt x="16" y="242"/>
                  <a:pt x="40" y="366"/>
                  <a:pt x="144" y="470"/>
                </a:cubicBezTo>
                <a:cubicBezTo>
                  <a:pt x="152" y="495"/>
                  <a:pt x="179" y="515"/>
                  <a:pt x="180" y="542"/>
                </a:cubicBezTo>
                <a:cubicBezTo>
                  <a:pt x="188" y="686"/>
                  <a:pt x="184" y="685"/>
                  <a:pt x="156" y="770"/>
                </a:cubicBezTo>
                <a:cubicBezTo>
                  <a:pt x="144" y="867"/>
                  <a:pt x="128" y="977"/>
                  <a:pt x="168" y="1070"/>
                </a:cubicBezTo>
                <a:cubicBezTo>
                  <a:pt x="190" y="1122"/>
                  <a:pt x="206" y="1111"/>
                  <a:pt x="264" y="1130"/>
                </a:cubicBezTo>
                <a:cubicBezTo>
                  <a:pt x="440" y="1189"/>
                  <a:pt x="173" y="1125"/>
                  <a:pt x="336" y="1166"/>
                </a:cubicBezTo>
                <a:cubicBezTo>
                  <a:pt x="439" y="1192"/>
                  <a:pt x="494" y="1181"/>
                  <a:pt x="624" y="1190"/>
                </a:cubicBezTo>
                <a:cubicBezTo>
                  <a:pt x="668" y="1193"/>
                  <a:pt x="712" y="1198"/>
                  <a:pt x="756" y="1202"/>
                </a:cubicBezTo>
                <a:cubicBezTo>
                  <a:pt x="809" y="1220"/>
                  <a:pt x="851" y="1238"/>
                  <a:pt x="900" y="1262"/>
                </a:cubicBezTo>
                <a:cubicBezTo>
                  <a:pt x="913" y="1268"/>
                  <a:pt x="923" y="1280"/>
                  <a:pt x="936" y="1286"/>
                </a:cubicBezTo>
                <a:cubicBezTo>
                  <a:pt x="959" y="1296"/>
                  <a:pt x="1008" y="1310"/>
                  <a:pt x="1008" y="1310"/>
                </a:cubicBezTo>
                <a:cubicBezTo>
                  <a:pt x="1108" y="1299"/>
                  <a:pt x="1211" y="1283"/>
                  <a:pt x="1296" y="1226"/>
                </a:cubicBezTo>
                <a:cubicBezTo>
                  <a:pt x="1348" y="1230"/>
                  <a:pt x="1400" y="1232"/>
                  <a:pt x="1452" y="1238"/>
                </a:cubicBezTo>
                <a:cubicBezTo>
                  <a:pt x="1523" y="1246"/>
                  <a:pt x="1585" y="1290"/>
                  <a:pt x="1656" y="1298"/>
                </a:cubicBezTo>
                <a:cubicBezTo>
                  <a:pt x="1708" y="1304"/>
                  <a:pt x="1760" y="1306"/>
                  <a:pt x="1812" y="1310"/>
                </a:cubicBezTo>
                <a:cubicBezTo>
                  <a:pt x="1917" y="1345"/>
                  <a:pt x="2396" y="1354"/>
                  <a:pt x="2496" y="1358"/>
                </a:cubicBezTo>
                <a:cubicBezTo>
                  <a:pt x="2569" y="1373"/>
                  <a:pt x="2640" y="1388"/>
                  <a:pt x="2712" y="1406"/>
                </a:cubicBezTo>
                <a:cubicBezTo>
                  <a:pt x="2794" y="1461"/>
                  <a:pt x="2691" y="1399"/>
                  <a:pt x="2820" y="1442"/>
                </a:cubicBezTo>
                <a:cubicBezTo>
                  <a:pt x="2834" y="1447"/>
                  <a:pt x="2843" y="1460"/>
                  <a:pt x="2856" y="1466"/>
                </a:cubicBezTo>
                <a:cubicBezTo>
                  <a:pt x="2911" y="1489"/>
                  <a:pt x="2980" y="1493"/>
                  <a:pt x="3036" y="1502"/>
                </a:cubicBezTo>
                <a:cubicBezTo>
                  <a:pt x="3089" y="1510"/>
                  <a:pt x="3139" y="1527"/>
                  <a:pt x="3192" y="1538"/>
                </a:cubicBezTo>
                <a:cubicBezTo>
                  <a:pt x="3216" y="1554"/>
                  <a:pt x="3267" y="1557"/>
                  <a:pt x="3264" y="1586"/>
                </a:cubicBezTo>
                <a:cubicBezTo>
                  <a:pt x="3260" y="1622"/>
                  <a:pt x="3265" y="1660"/>
                  <a:pt x="3252" y="1694"/>
                </a:cubicBezTo>
                <a:cubicBezTo>
                  <a:pt x="3247" y="1706"/>
                  <a:pt x="3228" y="1703"/>
                  <a:pt x="3216" y="1706"/>
                </a:cubicBezTo>
                <a:cubicBezTo>
                  <a:pt x="3167" y="1720"/>
                  <a:pt x="3118" y="1731"/>
                  <a:pt x="3072" y="1754"/>
                </a:cubicBezTo>
              </a:path>
            </a:pathLst>
          </a:custGeom>
          <a:noFill/>
          <a:ln w="9525">
            <a:solidFill>
              <a:srgbClr val="FF0000"/>
            </a:solidFill>
            <a:round/>
            <a:headEnd/>
            <a:tailEnd/>
          </a:ln>
        </p:spPr>
        <p:txBody>
          <a:bodyPr/>
          <a:lstStyle/>
          <a:p>
            <a:endParaRPr lang="en-US" sz="1350"/>
          </a:p>
        </p:txBody>
      </p:sp>
      <p:sp>
        <p:nvSpPr>
          <p:cNvPr id="56" name="Freeform 56"/>
          <p:cNvSpPr>
            <a:spLocks/>
          </p:cNvSpPr>
          <p:nvPr/>
        </p:nvSpPr>
        <p:spPr bwMode="auto">
          <a:xfrm>
            <a:off x="4400551" y="5189935"/>
            <a:ext cx="1299270" cy="160734"/>
          </a:xfrm>
          <a:custGeom>
            <a:avLst/>
            <a:gdLst>
              <a:gd name="T0" fmla="*/ 2147483647 w 1455"/>
              <a:gd name="T1" fmla="*/ 2147483647 h 135"/>
              <a:gd name="T2" fmla="*/ 2147483647 w 1455"/>
              <a:gd name="T3" fmla="*/ 2147483647 h 135"/>
              <a:gd name="T4" fmla="*/ 2147483647 w 1455"/>
              <a:gd name="T5" fmla="*/ 2147483647 h 135"/>
              <a:gd name="T6" fmla="*/ 2147483647 w 1455"/>
              <a:gd name="T7" fmla="*/ 2147483647 h 135"/>
              <a:gd name="T8" fmla="*/ 2147483647 w 1455"/>
              <a:gd name="T9" fmla="*/ 2147483647 h 135"/>
              <a:gd name="T10" fmla="*/ 2147483647 w 1455"/>
              <a:gd name="T11" fmla="*/ 2147483647 h 135"/>
              <a:gd name="T12" fmla="*/ 2147483647 w 1455"/>
              <a:gd name="T13" fmla="*/ 2147483647 h 135"/>
              <a:gd name="T14" fmla="*/ 2147483647 w 1455"/>
              <a:gd name="T15" fmla="*/ 2147483647 h 135"/>
              <a:gd name="T16" fmla="*/ 2147483647 w 1455"/>
              <a:gd name="T17" fmla="*/ 2147483647 h 135"/>
              <a:gd name="T18" fmla="*/ 2147483647 w 1455"/>
              <a:gd name="T19" fmla="*/ 2147483647 h 135"/>
              <a:gd name="T20" fmla="*/ 2147483647 w 1455"/>
              <a:gd name="T21" fmla="*/ 2147483647 h 135"/>
              <a:gd name="T22" fmla="*/ 2147483647 w 1455"/>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55"/>
              <a:gd name="T37" fmla="*/ 0 h 135"/>
              <a:gd name="T38" fmla="*/ 1455 w 1455"/>
              <a:gd name="T39" fmla="*/ 135 h 1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55" h="135">
                <a:moveTo>
                  <a:pt x="1455" y="87"/>
                </a:moveTo>
                <a:cubicBezTo>
                  <a:pt x="1389" y="43"/>
                  <a:pt x="1400" y="39"/>
                  <a:pt x="1275" y="75"/>
                </a:cubicBezTo>
                <a:cubicBezTo>
                  <a:pt x="1261" y="79"/>
                  <a:pt x="1262" y="102"/>
                  <a:pt x="1251" y="111"/>
                </a:cubicBezTo>
                <a:cubicBezTo>
                  <a:pt x="1241" y="119"/>
                  <a:pt x="1227" y="119"/>
                  <a:pt x="1215" y="123"/>
                </a:cubicBezTo>
                <a:cubicBezTo>
                  <a:pt x="1121" y="104"/>
                  <a:pt x="1030" y="93"/>
                  <a:pt x="939" y="63"/>
                </a:cubicBezTo>
                <a:cubicBezTo>
                  <a:pt x="879" y="67"/>
                  <a:pt x="819" y="68"/>
                  <a:pt x="759" y="75"/>
                </a:cubicBezTo>
                <a:cubicBezTo>
                  <a:pt x="718" y="80"/>
                  <a:pt x="651" y="135"/>
                  <a:pt x="651" y="135"/>
                </a:cubicBezTo>
                <a:cubicBezTo>
                  <a:pt x="543" y="123"/>
                  <a:pt x="489" y="108"/>
                  <a:pt x="399" y="63"/>
                </a:cubicBezTo>
                <a:cubicBezTo>
                  <a:pt x="375" y="51"/>
                  <a:pt x="352" y="38"/>
                  <a:pt x="327" y="27"/>
                </a:cubicBezTo>
                <a:cubicBezTo>
                  <a:pt x="304" y="17"/>
                  <a:pt x="255" y="3"/>
                  <a:pt x="255" y="3"/>
                </a:cubicBezTo>
                <a:cubicBezTo>
                  <a:pt x="86" y="17"/>
                  <a:pt x="157" y="0"/>
                  <a:pt x="39" y="39"/>
                </a:cubicBezTo>
                <a:cubicBezTo>
                  <a:pt x="0" y="52"/>
                  <a:pt x="3" y="52"/>
                  <a:pt x="3" y="75"/>
                </a:cubicBezTo>
              </a:path>
            </a:pathLst>
          </a:custGeom>
          <a:noFill/>
          <a:ln w="9525">
            <a:solidFill>
              <a:srgbClr val="FF0000"/>
            </a:solidFill>
            <a:round/>
            <a:headEnd/>
            <a:tailEnd/>
          </a:ln>
        </p:spPr>
        <p:txBody>
          <a:bodyPr/>
          <a:lstStyle/>
          <a:p>
            <a:endParaRPr lang="en-US" sz="1350"/>
          </a:p>
        </p:txBody>
      </p:sp>
      <p:sp>
        <p:nvSpPr>
          <p:cNvPr id="57" name="Text Box 59"/>
          <p:cNvSpPr txBox="1">
            <a:spLocks noChangeArrowheads="1"/>
          </p:cNvSpPr>
          <p:nvPr/>
        </p:nvSpPr>
        <p:spPr bwMode="auto">
          <a:xfrm>
            <a:off x="3543300" y="2964660"/>
            <a:ext cx="471488"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58" name="Text Box 60"/>
          <p:cNvSpPr txBox="1">
            <a:spLocks noChangeArrowheads="1"/>
          </p:cNvSpPr>
          <p:nvPr/>
        </p:nvSpPr>
        <p:spPr bwMode="auto">
          <a:xfrm>
            <a:off x="3714750" y="2850360"/>
            <a:ext cx="600075" cy="415498"/>
          </a:xfrm>
          <a:prstGeom prst="rect">
            <a:avLst/>
          </a:prstGeom>
          <a:noFill/>
          <a:ln w="9525">
            <a:noFill/>
            <a:miter lim="800000"/>
            <a:headEnd/>
            <a:tailEnd/>
          </a:ln>
        </p:spPr>
        <p:txBody>
          <a:bodyPr>
            <a:spAutoFit/>
          </a:bodyPr>
          <a:lstStyle/>
          <a:p>
            <a:pPr>
              <a:spcBef>
                <a:spcPct val="50000"/>
              </a:spcBef>
            </a:pPr>
            <a:r>
              <a:rPr lang="en-US" sz="2100">
                <a:solidFill>
                  <a:srgbClr val="FFFF00"/>
                </a:solidFill>
                <a:latin typeface="Times New Roman" pitchFamily="18" charset="0"/>
              </a:rPr>
              <a:t>IC</a:t>
            </a:r>
          </a:p>
        </p:txBody>
      </p:sp>
      <p:sp>
        <p:nvSpPr>
          <p:cNvPr id="59" name="Rectangle 62"/>
          <p:cNvSpPr>
            <a:spLocks noChangeArrowheads="1"/>
          </p:cNvSpPr>
          <p:nvPr/>
        </p:nvSpPr>
        <p:spPr bwMode="auto">
          <a:xfrm>
            <a:off x="3414712" y="2736056"/>
            <a:ext cx="814388" cy="6858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endParaRPr lang="en-US" sz="2100">
              <a:solidFill>
                <a:schemeClr val="tx1">
                  <a:lumMod val="95000"/>
                  <a:lumOff val="5000"/>
                </a:schemeClr>
              </a:solidFill>
              <a:latin typeface="Times New Roman" pitchFamily="18" charset="0"/>
            </a:endParaRPr>
          </a:p>
        </p:txBody>
      </p:sp>
      <p:sp>
        <p:nvSpPr>
          <p:cNvPr id="60" name="Line 63"/>
          <p:cNvSpPr>
            <a:spLocks noChangeShapeType="1"/>
          </p:cNvSpPr>
          <p:nvPr/>
        </p:nvSpPr>
        <p:spPr bwMode="auto">
          <a:xfrm flipH="1">
            <a:off x="3328988" y="2964656"/>
            <a:ext cx="85725" cy="0"/>
          </a:xfrm>
          <a:prstGeom prst="line">
            <a:avLst/>
          </a:prstGeom>
          <a:noFill/>
          <a:ln w="28575">
            <a:solidFill>
              <a:schemeClr val="tx1"/>
            </a:solidFill>
            <a:round/>
            <a:headEnd/>
            <a:tailEnd/>
          </a:ln>
        </p:spPr>
        <p:txBody>
          <a:bodyPr/>
          <a:lstStyle/>
          <a:p>
            <a:endParaRPr lang="en-US" sz="1350"/>
          </a:p>
        </p:txBody>
      </p:sp>
      <p:sp>
        <p:nvSpPr>
          <p:cNvPr id="61" name="Line 64"/>
          <p:cNvSpPr>
            <a:spLocks noChangeShapeType="1"/>
          </p:cNvSpPr>
          <p:nvPr/>
        </p:nvSpPr>
        <p:spPr bwMode="auto">
          <a:xfrm flipH="1">
            <a:off x="3328988" y="3193256"/>
            <a:ext cx="85725" cy="0"/>
          </a:xfrm>
          <a:prstGeom prst="line">
            <a:avLst/>
          </a:prstGeom>
          <a:noFill/>
          <a:ln w="76200">
            <a:solidFill>
              <a:schemeClr val="tx1"/>
            </a:solidFill>
            <a:round/>
            <a:headEnd/>
            <a:tailEnd/>
          </a:ln>
        </p:spPr>
        <p:txBody>
          <a:bodyPr/>
          <a:lstStyle/>
          <a:p>
            <a:endParaRPr lang="en-US" sz="1350"/>
          </a:p>
        </p:txBody>
      </p:sp>
      <p:sp>
        <p:nvSpPr>
          <p:cNvPr id="62" name="Line 65"/>
          <p:cNvSpPr>
            <a:spLocks noChangeShapeType="1"/>
          </p:cNvSpPr>
          <p:nvPr/>
        </p:nvSpPr>
        <p:spPr bwMode="auto">
          <a:xfrm flipH="1">
            <a:off x="4229100" y="2936081"/>
            <a:ext cx="85725" cy="0"/>
          </a:xfrm>
          <a:prstGeom prst="line">
            <a:avLst/>
          </a:prstGeom>
          <a:noFill/>
          <a:ln w="76200">
            <a:solidFill>
              <a:schemeClr val="tx1"/>
            </a:solidFill>
            <a:round/>
            <a:headEnd/>
            <a:tailEnd/>
          </a:ln>
        </p:spPr>
        <p:txBody>
          <a:bodyPr/>
          <a:lstStyle/>
          <a:p>
            <a:endParaRPr lang="en-US" sz="1350"/>
          </a:p>
        </p:txBody>
      </p:sp>
      <p:sp>
        <p:nvSpPr>
          <p:cNvPr id="63" name="Line 66"/>
          <p:cNvSpPr>
            <a:spLocks noChangeShapeType="1"/>
          </p:cNvSpPr>
          <p:nvPr/>
        </p:nvSpPr>
        <p:spPr bwMode="auto">
          <a:xfrm flipH="1">
            <a:off x="4229100" y="3193256"/>
            <a:ext cx="85725" cy="0"/>
          </a:xfrm>
          <a:prstGeom prst="line">
            <a:avLst/>
          </a:prstGeom>
          <a:noFill/>
          <a:ln w="76200">
            <a:solidFill>
              <a:schemeClr val="tx1"/>
            </a:solidFill>
            <a:round/>
            <a:headEnd/>
            <a:tailEnd/>
          </a:ln>
        </p:spPr>
        <p:txBody>
          <a:bodyPr/>
          <a:lstStyle/>
          <a:p>
            <a:endParaRPr lang="en-US" sz="1350"/>
          </a:p>
        </p:txBody>
      </p:sp>
      <p:sp>
        <p:nvSpPr>
          <p:cNvPr id="64" name="Rectangle 67"/>
          <p:cNvSpPr>
            <a:spLocks noChangeArrowheads="1"/>
          </p:cNvSpPr>
          <p:nvPr/>
        </p:nvSpPr>
        <p:spPr bwMode="auto">
          <a:xfrm>
            <a:off x="4314825" y="5136356"/>
            <a:ext cx="42863" cy="228600"/>
          </a:xfrm>
          <a:prstGeom prst="rect">
            <a:avLst/>
          </a:prstGeom>
          <a:solidFill>
            <a:schemeClr val="tx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65" name="AutoShape 68"/>
          <p:cNvSpPr>
            <a:spLocks noChangeArrowheads="1"/>
          </p:cNvSpPr>
          <p:nvPr/>
        </p:nvSpPr>
        <p:spPr bwMode="auto">
          <a:xfrm>
            <a:off x="6415087" y="2621756"/>
            <a:ext cx="128588" cy="971550"/>
          </a:xfrm>
          <a:prstGeom prst="flowChartProcess">
            <a:avLst/>
          </a:prstGeom>
          <a:solidFill>
            <a:srgbClr val="7030A0"/>
          </a:solidFill>
          <a:ln w="9525">
            <a:solidFill>
              <a:srgbClr val="FFFF00"/>
            </a:solidFill>
            <a:miter lim="800000"/>
            <a:headEnd/>
            <a:tailEnd/>
          </a:ln>
        </p:spPr>
        <p:txBody>
          <a:bodyPr wrap="none" anchor="ctr"/>
          <a:lstStyle/>
          <a:p>
            <a:pPr algn="ctr"/>
            <a:endParaRPr lang="en-US" sz="2100">
              <a:latin typeface="Times New Roman" pitchFamily="18" charset="0"/>
            </a:endParaRPr>
          </a:p>
        </p:txBody>
      </p:sp>
      <p:sp>
        <p:nvSpPr>
          <p:cNvPr id="66" name="Freeform 69"/>
          <p:cNvSpPr>
            <a:spLocks/>
          </p:cNvSpPr>
          <p:nvPr/>
        </p:nvSpPr>
        <p:spPr bwMode="auto">
          <a:xfrm>
            <a:off x="4317922" y="3194361"/>
            <a:ext cx="2185988" cy="1107368"/>
          </a:xfrm>
          <a:custGeom>
            <a:avLst/>
            <a:gdLst>
              <a:gd name="T0" fmla="*/ 0 w 2448"/>
              <a:gd name="T1" fmla="*/ 0 h 1032"/>
              <a:gd name="T2" fmla="*/ 2147483647 w 2448"/>
              <a:gd name="T3" fmla="*/ 2147483647 h 1032"/>
              <a:gd name="T4" fmla="*/ 2147483647 w 2448"/>
              <a:gd name="T5" fmla="*/ 2147483647 h 1032"/>
              <a:gd name="T6" fmla="*/ 2147483647 w 2448"/>
              <a:gd name="T7" fmla="*/ 2147483647 h 1032"/>
              <a:gd name="T8" fmla="*/ 2147483647 w 2448"/>
              <a:gd name="T9" fmla="*/ 2147483647 h 1032"/>
              <a:gd name="T10" fmla="*/ 2147483647 w 2448"/>
              <a:gd name="T11" fmla="*/ 2147483647 h 1032"/>
              <a:gd name="T12" fmla="*/ 2147483647 w 2448"/>
              <a:gd name="T13" fmla="*/ 2147483647 h 1032"/>
              <a:gd name="T14" fmla="*/ 2147483647 w 2448"/>
              <a:gd name="T15" fmla="*/ 2147483647 h 1032"/>
              <a:gd name="T16" fmla="*/ 2147483647 w 2448"/>
              <a:gd name="T17" fmla="*/ 2147483647 h 1032"/>
              <a:gd name="T18" fmla="*/ 2147483647 w 2448"/>
              <a:gd name="T19" fmla="*/ 2147483647 h 1032"/>
              <a:gd name="T20" fmla="*/ 2147483647 w 2448"/>
              <a:gd name="T21" fmla="*/ 2147483647 h 1032"/>
              <a:gd name="T22" fmla="*/ 2147483647 w 2448"/>
              <a:gd name="T23" fmla="*/ 2147483647 h 1032"/>
              <a:gd name="T24" fmla="*/ 2147483647 w 2448"/>
              <a:gd name="T25" fmla="*/ 2147483647 h 1032"/>
              <a:gd name="T26" fmla="*/ 2147483647 w 2448"/>
              <a:gd name="T27" fmla="*/ 2147483647 h 1032"/>
              <a:gd name="T28" fmla="*/ 2147483647 w 2448"/>
              <a:gd name="T29" fmla="*/ 2147483647 h 1032"/>
              <a:gd name="T30" fmla="*/ 2147483647 w 2448"/>
              <a:gd name="T31" fmla="*/ 2147483647 h 1032"/>
              <a:gd name="T32" fmla="*/ 2147483647 w 2448"/>
              <a:gd name="T33" fmla="*/ 2147483647 h 1032"/>
              <a:gd name="T34" fmla="*/ 2147483647 w 2448"/>
              <a:gd name="T35" fmla="*/ 2147483647 h 1032"/>
              <a:gd name="T36" fmla="*/ 2147483647 w 2448"/>
              <a:gd name="T37" fmla="*/ 2147483647 h 1032"/>
              <a:gd name="T38" fmla="*/ 2147483647 w 2448"/>
              <a:gd name="T39" fmla="*/ 2147483647 h 10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48"/>
              <a:gd name="T61" fmla="*/ 0 h 1032"/>
              <a:gd name="T62" fmla="*/ 2448 w 2448"/>
              <a:gd name="T63" fmla="*/ 1032 h 10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48" h="1032">
                <a:moveTo>
                  <a:pt x="0" y="0"/>
                </a:moveTo>
                <a:cubicBezTo>
                  <a:pt x="109" y="73"/>
                  <a:pt x="249" y="51"/>
                  <a:pt x="372" y="84"/>
                </a:cubicBezTo>
                <a:cubicBezTo>
                  <a:pt x="415" y="96"/>
                  <a:pt x="488" y="112"/>
                  <a:pt x="528" y="132"/>
                </a:cubicBezTo>
                <a:cubicBezTo>
                  <a:pt x="578" y="157"/>
                  <a:pt x="624" y="200"/>
                  <a:pt x="684" y="204"/>
                </a:cubicBezTo>
                <a:cubicBezTo>
                  <a:pt x="744" y="208"/>
                  <a:pt x="804" y="212"/>
                  <a:pt x="864" y="216"/>
                </a:cubicBezTo>
                <a:cubicBezTo>
                  <a:pt x="936" y="230"/>
                  <a:pt x="1008" y="242"/>
                  <a:pt x="1080" y="252"/>
                </a:cubicBezTo>
                <a:cubicBezTo>
                  <a:pt x="1125" y="267"/>
                  <a:pt x="1149" y="298"/>
                  <a:pt x="1188" y="324"/>
                </a:cubicBezTo>
                <a:cubicBezTo>
                  <a:pt x="1196" y="336"/>
                  <a:pt x="1206" y="347"/>
                  <a:pt x="1212" y="360"/>
                </a:cubicBezTo>
                <a:cubicBezTo>
                  <a:pt x="1222" y="383"/>
                  <a:pt x="1236" y="432"/>
                  <a:pt x="1236" y="432"/>
                </a:cubicBezTo>
                <a:cubicBezTo>
                  <a:pt x="1246" y="534"/>
                  <a:pt x="1243" y="625"/>
                  <a:pt x="1332" y="684"/>
                </a:cubicBezTo>
                <a:cubicBezTo>
                  <a:pt x="1415" y="808"/>
                  <a:pt x="1641" y="798"/>
                  <a:pt x="1764" y="804"/>
                </a:cubicBezTo>
                <a:cubicBezTo>
                  <a:pt x="1884" y="844"/>
                  <a:pt x="1985" y="933"/>
                  <a:pt x="2100" y="984"/>
                </a:cubicBezTo>
                <a:cubicBezTo>
                  <a:pt x="2100" y="984"/>
                  <a:pt x="2190" y="1014"/>
                  <a:pt x="2208" y="1020"/>
                </a:cubicBezTo>
                <a:cubicBezTo>
                  <a:pt x="2220" y="1024"/>
                  <a:pt x="2244" y="1032"/>
                  <a:pt x="2244" y="1032"/>
                </a:cubicBezTo>
                <a:cubicBezTo>
                  <a:pt x="2260" y="1028"/>
                  <a:pt x="2276" y="1025"/>
                  <a:pt x="2292" y="1020"/>
                </a:cubicBezTo>
                <a:cubicBezTo>
                  <a:pt x="2316" y="1013"/>
                  <a:pt x="2364" y="996"/>
                  <a:pt x="2364" y="996"/>
                </a:cubicBezTo>
                <a:cubicBezTo>
                  <a:pt x="2372" y="984"/>
                  <a:pt x="2378" y="970"/>
                  <a:pt x="2388" y="960"/>
                </a:cubicBezTo>
                <a:cubicBezTo>
                  <a:pt x="2398" y="950"/>
                  <a:pt x="2416" y="948"/>
                  <a:pt x="2424" y="936"/>
                </a:cubicBezTo>
                <a:cubicBezTo>
                  <a:pt x="2429" y="929"/>
                  <a:pt x="2448" y="829"/>
                  <a:pt x="2448" y="828"/>
                </a:cubicBezTo>
                <a:cubicBezTo>
                  <a:pt x="2426" y="677"/>
                  <a:pt x="2424" y="525"/>
                  <a:pt x="2424" y="372"/>
                </a:cubicBezTo>
              </a:path>
            </a:pathLst>
          </a:custGeom>
          <a:noFill/>
          <a:ln w="57150">
            <a:solidFill>
              <a:schemeClr val="tx1"/>
            </a:solidFill>
            <a:round/>
            <a:headEnd/>
            <a:tailEnd/>
          </a:ln>
        </p:spPr>
        <p:txBody>
          <a:bodyPr/>
          <a:lstStyle/>
          <a:p>
            <a:endParaRPr lang="en-US" sz="1350"/>
          </a:p>
        </p:txBody>
      </p:sp>
      <p:sp>
        <p:nvSpPr>
          <p:cNvPr id="67" name="Freeform 70"/>
          <p:cNvSpPr>
            <a:spLocks/>
          </p:cNvSpPr>
          <p:nvPr/>
        </p:nvSpPr>
        <p:spPr bwMode="auto">
          <a:xfrm>
            <a:off x="2900364" y="2964661"/>
            <a:ext cx="843856" cy="2393156"/>
          </a:xfrm>
          <a:custGeom>
            <a:avLst/>
            <a:gdLst>
              <a:gd name="T0" fmla="*/ 2147483647 w 945"/>
              <a:gd name="T1" fmla="*/ 2147483647 h 2010"/>
              <a:gd name="T2" fmla="*/ 2147483647 w 945"/>
              <a:gd name="T3" fmla="*/ 2147483647 h 2010"/>
              <a:gd name="T4" fmla="*/ 2147483647 w 945"/>
              <a:gd name="T5" fmla="*/ 2147483647 h 2010"/>
              <a:gd name="T6" fmla="*/ 2147483647 w 945"/>
              <a:gd name="T7" fmla="*/ 2147483647 h 2010"/>
              <a:gd name="T8" fmla="*/ 2147483647 w 945"/>
              <a:gd name="T9" fmla="*/ 2147483647 h 2010"/>
              <a:gd name="T10" fmla="*/ 2147483647 w 945"/>
              <a:gd name="T11" fmla="*/ 2147483647 h 2010"/>
              <a:gd name="T12" fmla="*/ 2147483647 w 945"/>
              <a:gd name="T13" fmla="*/ 2147483647 h 2010"/>
              <a:gd name="T14" fmla="*/ 2147483647 w 945"/>
              <a:gd name="T15" fmla="*/ 2147483647 h 2010"/>
              <a:gd name="T16" fmla="*/ 2147483647 w 945"/>
              <a:gd name="T17" fmla="*/ 2147483647 h 2010"/>
              <a:gd name="T18" fmla="*/ 2147483647 w 945"/>
              <a:gd name="T19" fmla="*/ 2147483647 h 2010"/>
              <a:gd name="T20" fmla="*/ 2147483647 w 945"/>
              <a:gd name="T21" fmla="*/ 2147483647 h 2010"/>
              <a:gd name="T22" fmla="*/ 2147483647 w 945"/>
              <a:gd name="T23" fmla="*/ 2147483647 h 2010"/>
              <a:gd name="T24" fmla="*/ 2147483647 w 945"/>
              <a:gd name="T25" fmla="*/ 2147483647 h 2010"/>
              <a:gd name="T26" fmla="*/ 2147483647 w 945"/>
              <a:gd name="T27" fmla="*/ 2147483647 h 2010"/>
              <a:gd name="T28" fmla="*/ 2147483647 w 945"/>
              <a:gd name="T29" fmla="*/ 2147483647 h 2010"/>
              <a:gd name="T30" fmla="*/ 2147483647 w 945"/>
              <a:gd name="T31" fmla="*/ 2147483647 h 2010"/>
              <a:gd name="T32" fmla="*/ 2147483647 w 945"/>
              <a:gd name="T33" fmla="*/ 2147483647 h 2010"/>
              <a:gd name="T34" fmla="*/ 2147483647 w 945"/>
              <a:gd name="T35" fmla="*/ 2147483647 h 2010"/>
              <a:gd name="T36" fmla="*/ 2147483647 w 945"/>
              <a:gd name="T37" fmla="*/ 2147483647 h 2010"/>
              <a:gd name="T38" fmla="*/ 2147483647 w 945"/>
              <a:gd name="T39" fmla="*/ 2147483647 h 2010"/>
              <a:gd name="T40" fmla="*/ 2147483647 w 945"/>
              <a:gd name="T41" fmla="*/ 2147483647 h 2010"/>
              <a:gd name="T42" fmla="*/ 2147483647 w 945"/>
              <a:gd name="T43" fmla="*/ 2147483647 h 2010"/>
              <a:gd name="T44" fmla="*/ 2147483647 w 945"/>
              <a:gd name="T45" fmla="*/ 2147483647 h 2010"/>
              <a:gd name="T46" fmla="*/ 2147483647 w 945"/>
              <a:gd name="T47" fmla="*/ 2147483647 h 2010"/>
              <a:gd name="T48" fmla="*/ 2147483647 w 945"/>
              <a:gd name="T49" fmla="*/ 2147483647 h 2010"/>
              <a:gd name="T50" fmla="*/ 2147483647 w 945"/>
              <a:gd name="T51" fmla="*/ 2147483647 h 2010"/>
              <a:gd name="T52" fmla="*/ 2147483647 w 945"/>
              <a:gd name="T53" fmla="*/ 2147483647 h 20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45"/>
              <a:gd name="T82" fmla="*/ 0 h 2010"/>
              <a:gd name="T83" fmla="*/ 945 w 945"/>
              <a:gd name="T84" fmla="*/ 2010 h 20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45" h="2010">
                <a:moveTo>
                  <a:pt x="477" y="19"/>
                </a:moveTo>
                <a:cubicBezTo>
                  <a:pt x="400" y="0"/>
                  <a:pt x="326" y="30"/>
                  <a:pt x="249" y="43"/>
                </a:cubicBezTo>
                <a:cubicBezTo>
                  <a:pt x="237" y="51"/>
                  <a:pt x="223" y="57"/>
                  <a:pt x="213" y="67"/>
                </a:cubicBezTo>
                <a:cubicBezTo>
                  <a:pt x="203" y="77"/>
                  <a:pt x="202" y="97"/>
                  <a:pt x="189" y="103"/>
                </a:cubicBezTo>
                <a:cubicBezTo>
                  <a:pt x="167" y="114"/>
                  <a:pt x="141" y="111"/>
                  <a:pt x="117" y="115"/>
                </a:cubicBezTo>
                <a:cubicBezTo>
                  <a:pt x="67" y="149"/>
                  <a:pt x="40" y="191"/>
                  <a:pt x="21" y="247"/>
                </a:cubicBezTo>
                <a:cubicBezTo>
                  <a:pt x="25" y="279"/>
                  <a:pt x="21" y="313"/>
                  <a:pt x="33" y="343"/>
                </a:cubicBezTo>
                <a:cubicBezTo>
                  <a:pt x="38" y="356"/>
                  <a:pt x="60" y="356"/>
                  <a:pt x="69" y="367"/>
                </a:cubicBezTo>
                <a:cubicBezTo>
                  <a:pt x="86" y="388"/>
                  <a:pt x="90" y="417"/>
                  <a:pt x="105" y="439"/>
                </a:cubicBezTo>
                <a:cubicBezTo>
                  <a:pt x="91" y="524"/>
                  <a:pt x="109" y="617"/>
                  <a:pt x="33" y="667"/>
                </a:cubicBezTo>
                <a:cubicBezTo>
                  <a:pt x="25" y="679"/>
                  <a:pt x="11" y="689"/>
                  <a:pt x="9" y="703"/>
                </a:cubicBezTo>
                <a:cubicBezTo>
                  <a:pt x="0" y="779"/>
                  <a:pt x="78" y="904"/>
                  <a:pt x="129" y="955"/>
                </a:cubicBezTo>
                <a:cubicBezTo>
                  <a:pt x="137" y="979"/>
                  <a:pt x="145" y="1003"/>
                  <a:pt x="153" y="1027"/>
                </a:cubicBezTo>
                <a:cubicBezTo>
                  <a:pt x="157" y="1039"/>
                  <a:pt x="165" y="1063"/>
                  <a:pt x="165" y="1063"/>
                </a:cubicBezTo>
                <a:cubicBezTo>
                  <a:pt x="151" y="1268"/>
                  <a:pt x="172" y="1186"/>
                  <a:pt x="129" y="1315"/>
                </a:cubicBezTo>
                <a:cubicBezTo>
                  <a:pt x="121" y="1339"/>
                  <a:pt x="129" y="1379"/>
                  <a:pt x="105" y="1387"/>
                </a:cubicBezTo>
                <a:cubicBezTo>
                  <a:pt x="93" y="1391"/>
                  <a:pt x="81" y="1395"/>
                  <a:pt x="69" y="1399"/>
                </a:cubicBezTo>
                <a:cubicBezTo>
                  <a:pt x="61" y="1411"/>
                  <a:pt x="51" y="1422"/>
                  <a:pt x="45" y="1435"/>
                </a:cubicBezTo>
                <a:cubicBezTo>
                  <a:pt x="35" y="1458"/>
                  <a:pt x="21" y="1507"/>
                  <a:pt x="21" y="1507"/>
                </a:cubicBezTo>
                <a:cubicBezTo>
                  <a:pt x="25" y="1547"/>
                  <a:pt x="19" y="1589"/>
                  <a:pt x="33" y="1627"/>
                </a:cubicBezTo>
                <a:cubicBezTo>
                  <a:pt x="40" y="1646"/>
                  <a:pt x="66" y="1650"/>
                  <a:pt x="81" y="1663"/>
                </a:cubicBezTo>
                <a:cubicBezTo>
                  <a:pt x="130" y="1705"/>
                  <a:pt x="138" y="1761"/>
                  <a:pt x="189" y="1795"/>
                </a:cubicBezTo>
                <a:cubicBezTo>
                  <a:pt x="195" y="1827"/>
                  <a:pt x="190" y="1868"/>
                  <a:pt x="213" y="1891"/>
                </a:cubicBezTo>
                <a:cubicBezTo>
                  <a:pt x="301" y="1979"/>
                  <a:pt x="466" y="1968"/>
                  <a:pt x="573" y="1975"/>
                </a:cubicBezTo>
                <a:cubicBezTo>
                  <a:pt x="679" y="2010"/>
                  <a:pt x="620" y="2002"/>
                  <a:pt x="753" y="1987"/>
                </a:cubicBezTo>
                <a:cubicBezTo>
                  <a:pt x="808" y="1969"/>
                  <a:pt x="854" y="1985"/>
                  <a:pt x="909" y="1999"/>
                </a:cubicBezTo>
                <a:cubicBezTo>
                  <a:pt x="921" y="1995"/>
                  <a:pt x="945" y="1987"/>
                  <a:pt x="945" y="1987"/>
                </a:cubicBezTo>
              </a:path>
            </a:pathLst>
          </a:custGeom>
          <a:noFill/>
          <a:ln w="9525">
            <a:solidFill>
              <a:schemeClr val="tx1"/>
            </a:solidFill>
            <a:round/>
            <a:headEnd/>
            <a:tailEnd/>
          </a:ln>
        </p:spPr>
        <p:txBody>
          <a:bodyPr/>
          <a:lstStyle/>
          <a:p>
            <a:endParaRPr lang="en-US" sz="1350"/>
          </a:p>
        </p:txBody>
      </p:sp>
      <p:sp>
        <p:nvSpPr>
          <p:cNvPr id="68" name="Freeform 71"/>
          <p:cNvSpPr>
            <a:spLocks/>
          </p:cNvSpPr>
          <p:nvPr/>
        </p:nvSpPr>
        <p:spPr bwMode="auto">
          <a:xfrm>
            <a:off x="3240584" y="3190879"/>
            <a:ext cx="2917329" cy="2088356"/>
          </a:xfrm>
          <a:custGeom>
            <a:avLst/>
            <a:gdLst>
              <a:gd name="T0" fmla="*/ 2147483647 w 3267"/>
              <a:gd name="T1" fmla="*/ 2147483647 h 1754"/>
              <a:gd name="T2" fmla="*/ 2147483647 w 3267"/>
              <a:gd name="T3" fmla="*/ 2147483647 h 1754"/>
              <a:gd name="T4" fmla="*/ 0 w 3267"/>
              <a:gd name="T5" fmla="*/ 2147483647 h 1754"/>
              <a:gd name="T6" fmla="*/ 2147483647 w 3267"/>
              <a:gd name="T7" fmla="*/ 2147483647 h 1754"/>
              <a:gd name="T8" fmla="*/ 2147483647 w 3267"/>
              <a:gd name="T9" fmla="*/ 2147483647 h 1754"/>
              <a:gd name="T10" fmla="*/ 2147483647 w 3267"/>
              <a:gd name="T11" fmla="*/ 2147483647 h 1754"/>
              <a:gd name="T12" fmla="*/ 2147483647 w 3267"/>
              <a:gd name="T13" fmla="*/ 2147483647 h 1754"/>
              <a:gd name="T14" fmla="*/ 2147483647 w 3267"/>
              <a:gd name="T15" fmla="*/ 2147483647 h 1754"/>
              <a:gd name="T16" fmla="*/ 2147483647 w 3267"/>
              <a:gd name="T17" fmla="*/ 2147483647 h 1754"/>
              <a:gd name="T18" fmla="*/ 2147483647 w 3267"/>
              <a:gd name="T19" fmla="*/ 2147483647 h 1754"/>
              <a:gd name="T20" fmla="*/ 2147483647 w 3267"/>
              <a:gd name="T21" fmla="*/ 2147483647 h 1754"/>
              <a:gd name="T22" fmla="*/ 2147483647 w 3267"/>
              <a:gd name="T23" fmla="*/ 2147483647 h 1754"/>
              <a:gd name="T24" fmla="*/ 2147483647 w 3267"/>
              <a:gd name="T25" fmla="*/ 2147483647 h 1754"/>
              <a:gd name="T26" fmla="*/ 2147483647 w 3267"/>
              <a:gd name="T27" fmla="*/ 2147483647 h 1754"/>
              <a:gd name="T28" fmla="*/ 2147483647 w 3267"/>
              <a:gd name="T29" fmla="*/ 2147483647 h 1754"/>
              <a:gd name="T30" fmla="*/ 2147483647 w 3267"/>
              <a:gd name="T31" fmla="*/ 2147483647 h 1754"/>
              <a:gd name="T32" fmla="*/ 2147483647 w 3267"/>
              <a:gd name="T33" fmla="*/ 2147483647 h 1754"/>
              <a:gd name="T34" fmla="*/ 2147483647 w 3267"/>
              <a:gd name="T35" fmla="*/ 2147483647 h 1754"/>
              <a:gd name="T36" fmla="*/ 2147483647 w 3267"/>
              <a:gd name="T37" fmla="*/ 2147483647 h 1754"/>
              <a:gd name="T38" fmla="*/ 2147483647 w 3267"/>
              <a:gd name="T39" fmla="*/ 2147483647 h 1754"/>
              <a:gd name="T40" fmla="*/ 2147483647 w 3267"/>
              <a:gd name="T41" fmla="*/ 2147483647 h 1754"/>
              <a:gd name="T42" fmla="*/ 2147483647 w 3267"/>
              <a:gd name="T43" fmla="*/ 2147483647 h 1754"/>
              <a:gd name="T44" fmla="*/ 2147483647 w 3267"/>
              <a:gd name="T45" fmla="*/ 2147483647 h 1754"/>
              <a:gd name="T46" fmla="*/ 2147483647 w 3267"/>
              <a:gd name="T47" fmla="*/ 2147483647 h 1754"/>
              <a:gd name="T48" fmla="*/ 2147483647 w 3267"/>
              <a:gd name="T49" fmla="*/ 2147483647 h 1754"/>
              <a:gd name="T50" fmla="*/ 2147483647 w 3267"/>
              <a:gd name="T51" fmla="*/ 2147483647 h 1754"/>
              <a:gd name="T52" fmla="*/ 2147483647 w 3267"/>
              <a:gd name="T53" fmla="*/ 2147483647 h 1754"/>
              <a:gd name="T54" fmla="*/ 2147483647 w 3267"/>
              <a:gd name="T55" fmla="*/ 2147483647 h 17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67"/>
              <a:gd name="T85" fmla="*/ 0 h 1754"/>
              <a:gd name="T86" fmla="*/ 3267 w 3267"/>
              <a:gd name="T87" fmla="*/ 1754 h 17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67" h="1754">
                <a:moveTo>
                  <a:pt x="96" y="26"/>
                </a:moveTo>
                <a:cubicBezTo>
                  <a:pt x="78" y="20"/>
                  <a:pt x="42" y="0"/>
                  <a:pt x="24" y="26"/>
                </a:cubicBezTo>
                <a:cubicBezTo>
                  <a:pt x="9" y="47"/>
                  <a:pt x="0" y="98"/>
                  <a:pt x="0" y="98"/>
                </a:cubicBezTo>
                <a:cubicBezTo>
                  <a:pt x="16" y="242"/>
                  <a:pt x="40" y="366"/>
                  <a:pt x="144" y="470"/>
                </a:cubicBezTo>
                <a:cubicBezTo>
                  <a:pt x="152" y="495"/>
                  <a:pt x="179" y="515"/>
                  <a:pt x="180" y="542"/>
                </a:cubicBezTo>
                <a:cubicBezTo>
                  <a:pt x="188" y="686"/>
                  <a:pt x="184" y="685"/>
                  <a:pt x="156" y="770"/>
                </a:cubicBezTo>
                <a:cubicBezTo>
                  <a:pt x="144" y="867"/>
                  <a:pt x="128" y="977"/>
                  <a:pt x="168" y="1070"/>
                </a:cubicBezTo>
                <a:cubicBezTo>
                  <a:pt x="190" y="1122"/>
                  <a:pt x="206" y="1111"/>
                  <a:pt x="264" y="1130"/>
                </a:cubicBezTo>
                <a:cubicBezTo>
                  <a:pt x="440" y="1189"/>
                  <a:pt x="173" y="1125"/>
                  <a:pt x="336" y="1166"/>
                </a:cubicBezTo>
                <a:cubicBezTo>
                  <a:pt x="439" y="1192"/>
                  <a:pt x="494" y="1181"/>
                  <a:pt x="624" y="1190"/>
                </a:cubicBezTo>
                <a:cubicBezTo>
                  <a:pt x="668" y="1193"/>
                  <a:pt x="712" y="1198"/>
                  <a:pt x="756" y="1202"/>
                </a:cubicBezTo>
                <a:cubicBezTo>
                  <a:pt x="809" y="1220"/>
                  <a:pt x="851" y="1238"/>
                  <a:pt x="900" y="1262"/>
                </a:cubicBezTo>
                <a:cubicBezTo>
                  <a:pt x="913" y="1268"/>
                  <a:pt x="923" y="1280"/>
                  <a:pt x="936" y="1286"/>
                </a:cubicBezTo>
                <a:cubicBezTo>
                  <a:pt x="959" y="1296"/>
                  <a:pt x="1008" y="1310"/>
                  <a:pt x="1008" y="1310"/>
                </a:cubicBezTo>
                <a:cubicBezTo>
                  <a:pt x="1108" y="1299"/>
                  <a:pt x="1211" y="1283"/>
                  <a:pt x="1296" y="1226"/>
                </a:cubicBezTo>
                <a:cubicBezTo>
                  <a:pt x="1348" y="1230"/>
                  <a:pt x="1400" y="1232"/>
                  <a:pt x="1452" y="1238"/>
                </a:cubicBezTo>
                <a:cubicBezTo>
                  <a:pt x="1523" y="1246"/>
                  <a:pt x="1585" y="1290"/>
                  <a:pt x="1656" y="1298"/>
                </a:cubicBezTo>
                <a:cubicBezTo>
                  <a:pt x="1708" y="1304"/>
                  <a:pt x="1760" y="1306"/>
                  <a:pt x="1812" y="1310"/>
                </a:cubicBezTo>
                <a:cubicBezTo>
                  <a:pt x="1917" y="1345"/>
                  <a:pt x="2396" y="1354"/>
                  <a:pt x="2496" y="1358"/>
                </a:cubicBezTo>
                <a:cubicBezTo>
                  <a:pt x="2569" y="1373"/>
                  <a:pt x="2640" y="1388"/>
                  <a:pt x="2712" y="1406"/>
                </a:cubicBezTo>
                <a:cubicBezTo>
                  <a:pt x="2794" y="1461"/>
                  <a:pt x="2691" y="1399"/>
                  <a:pt x="2820" y="1442"/>
                </a:cubicBezTo>
                <a:cubicBezTo>
                  <a:pt x="2834" y="1447"/>
                  <a:pt x="2843" y="1460"/>
                  <a:pt x="2856" y="1466"/>
                </a:cubicBezTo>
                <a:cubicBezTo>
                  <a:pt x="2911" y="1489"/>
                  <a:pt x="2980" y="1493"/>
                  <a:pt x="3036" y="1502"/>
                </a:cubicBezTo>
                <a:cubicBezTo>
                  <a:pt x="3089" y="1510"/>
                  <a:pt x="3139" y="1527"/>
                  <a:pt x="3192" y="1538"/>
                </a:cubicBezTo>
                <a:cubicBezTo>
                  <a:pt x="3216" y="1554"/>
                  <a:pt x="3267" y="1557"/>
                  <a:pt x="3264" y="1586"/>
                </a:cubicBezTo>
                <a:cubicBezTo>
                  <a:pt x="3260" y="1622"/>
                  <a:pt x="3265" y="1660"/>
                  <a:pt x="3252" y="1694"/>
                </a:cubicBezTo>
                <a:cubicBezTo>
                  <a:pt x="3247" y="1706"/>
                  <a:pt x="3228" y="1703"/>
                  <a:pt x="3216" y="1706"/>
                </a:cubicBezTo>
                <a:cubicBezTo>
                  <a:pt x="3167" y="1720"/>
                  <a:pt x="3118" y="1731"/>
                  <a:pt x="3072" y="1754"/>
                </a:cubicBezTo>
              </a:path>
            </a:pathLst>
          </a:custGeom>
          <a:noFill/>
          <a:ln w="9525">
            <a:solidFill>
              <a:schemeClr val="bg1"/>
            </a:solidFill>
            <a:round/>
            <a:headEnd/>
            <a:tailEnd/>
          </a:ln>
        </p:spPr>
        <p:txBody>
          <a:bodyPr/>
          <a:lstStyle/>
          <a:p>
            <a:endParaRPr lang="en-US" sz="1350"/>
          </a:p>
        </p:txBody>
      </p:sp>
      <p:sp>
        <p:nvSpPr>
          <p:cNvPr id="69" name="Freeform 72"/>
          <p:cNvSpPr>
            <a:spLocks/>
          </p:cNvSpPr>
          <p:nvPr/>
        </p:nvSpPr>
        <p:spPr bwMode="auto">
          <a:xfrm>
            <a:off x="4400551" y="5189935"/>
            <a:ext cx="1299270" cy="160734"/>
          </a:xfrm>
          <a:custGeom>
            <a:avLst/>
            <a:gdLst>
              <a:gd name="T0" fmla="*/ 2147483647 w 1455"/>
              <a:gd name="T1" fmla="*/ 2147483647 h 135"/>
              <a:gd name="T2" fmla="*/ 2147483647 w 1455"/>
              <a:gd name="T3" fmla="*/ 2147483647 h 135"/>
              <a:gd name="T4" fmla="*/ 2147483647 w 1455"/>
              <a:gd name="T5" fmla="*/ 2147483647 h 135"/>
              <a:gd name="T6" fmla="*/ 2147483647 w 1455"/>
              <a:gd name="T7" fmla="*/ 2147483647 h 135"/>
              <a:gd name="T8" fmla="*/ 2147483647 w 1455"/>
              <a:gd name="T9" fmla="*/ 2147483647 h 135"/>
              <a:gd name="T10" fmla="*/ 2147483647 w 1455"/>
              <a:gd name="T11" fmla="*/ 2147483647 h 135"/>
              <a:gd name="T12" fmla="*/ 2147483647 w 1455"/>
              <a:gd name="T13" fmla="*/ 2147483647 h 135"/>
              <a:gd name="T14" fmla="*/ 2147483647 w 1455"/>
              <a:gd name="T15" fmla="*/ 2147483647 h 135"/>
              <a:gd name="T16" fmla="*/ 2147483647 w 1455"/>
              <a:gd name="T17" fmla="*/ 2147483647 h 135"/>
              <a:gd name="T18" fmla="*/ 2147483647 w 1455"/>
              <a:gd name="T19" fmla="*/ 2147483647 h 135"/>
              <a:gd name="T20" fmla="*/ 2147483647 w 1455"/>
              <a:gd name="T21" fmla="*/ 2147483647 h 135"/>
              <a:gd name="T22" fmla="*/ 2147483647 w 1455"/>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55"/>
              <a:gd name="T37" fmla="*/ 0 h 135"/>
              <a:gd name="T38" fmla="*/ 1455 w 1455"/>
              <a:gd name="T39" fmla="*/ 135 h 1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55" h="135">
                <a:moveTo>
                  <a:pt x="1455" y="87"/>
                </a:moveTo>
                <a:cubicBezTo>
                  <a:pt x="1389" y="43"/>
                  <a:pt x="1400" y="39"/>
                  <a:pt x="1275" y="75"/>
                </a:cubicBezTo>
                <a:cubicBezTo>
                  <a:pt x="1261" y="79"/>
                  <a:pt x="1262" y="102"/>
                  <a:pt x="1251" y="111"/>
                </a:cubicBezTo>
                <a:cubicBezTo>
                  <a:pt x="1241" y="119"/>
                  <a:pt x="1227" y="119"/>
                  <a:pt x="1215" y="123"/>
                </a:cubicBezTo>
                <a:cubicBezTo>
                  <a:pt x="1121" y="104"/>
                  <a:pt x="1030" y="93"/>
                  <a:pt x="939" y="63"/>
                </a:cubicBezTo>
                <a:cubicBezTo>
                  <a:pt x="879" y="67"/>
                  <a:pt x="819" y="68"/>
                  <a:pt x="759" y="75"/>
                </a:cubicBezTo>
                <a:cubicBezTo>
                  <a:pt x="718" y="80"/>
                  <a:pt x="651" y="135"/>
                  <a:pt x="651" y="135"/>
                </a:cubicBezTo>
                <a:cubicBezTo>
                  <a:pt x="543" y="123"/>
                  <a:pt x="489" y="108"/>
                  <a:pt x="399" y="63"/>
                </a:cubicBezTo>
                <a:cubicBezTo>
                  <a:pt x="375" y="51"/>
                  <a:pt x="352" y="38"/>
                  <a:pt x="327" y="27"/>
                </a:cubicBezTo>
                <a:cubicBezTo>
                  <a:pt x="304" y="17"/>
                  <a:pt x="255" y="3"/>
                  <a:pt x="255" y="3"/>
                </a:cubicBezTo>
                <a:cubicBezTo>
                  <a:pt x="86" y="17"/>
                  <a:pt x="157" y="0"/>
                  <a:pt x="39" y="39"/>
                </a:cubicBezTo>
                <a:cubicBezTo>
                  <a:pt x="0" y="52"/>
                  <a:pt x="3" y="52"/>
                  <a:pt x="3" y="75"/>
                </a:cubicBezTo>
              </a:path>
            </a:pathLst>
          </a:custGeom>
          <a:noFill/>
          <a:ln w="9525">
            <a:solidFill>
              <a:srgbClr val="FF0000"/>
            </a:solidFill>
            <a:round/>
            <a:headEnd/>
            <a:tailEnd/>
          </a:ln>
        </p:spPr>
        <p:txBody>
          <a:bodyPr/>
          <a:lstStyle/>
          <a:p>
            <a:endParaRPr lang="en-US" sz="1350"/>
          </a:p>
        </p:txBody>
      </p:sp>
      <p:sp>
        <p:nvSpPr>
          <p:cNvPr id="70" name="AutoShape 73"/>
          <p:cNvSpPr>
            <a:spLocks noChangeArrowheads="1"/>
          </p:cNvSpPr>
          <p:nvPr/>
        </p:nvSpPr>
        <p:spPr bwMode="auto">
          <a:xfrm>
            <a:off x="6329363" y="1764506"/>
            <a:ext cx="257175" cy="228600"/>
          </a:xfrm>
          <a:custGeom>
            <a:avLst/>
            <a:gdLst>
              <a:gd name="T0" fmla="*/ 2147483647 w 21600"/>
              <a:gd name="T1" fmla="*/ 0 h 21600"/>
              <a:gd name="T2" fmla="*/ 2147483647 w 21600"/>
              <a:gd name="T3" fmla="*/ 1769703833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17697038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chemeClr val="accent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71" name="AutoShape 74"/>
          <p:cNvSpPr>
            <a:spLocks noChangeArrowheads="1"/>
          </p:cNvSpPr>
          <p:nvPr/>
        </p:nvSpPr>
        <p:spPr bwMode="auto">
          <a:xfrm>
            <a:off x="6286500" y="1993106"/>
            <a:ext cx="342900" cy="171450"/>
          </a:xfrm>
          <a:prstGeom prst="irregularSeal1">
            <a:avLst/>
          </a:prstGeom>
          <a:solidFill>
            <a:srgbClr val="FF0000"/>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72" name="Text Box 75"/>
          <p:cNvSpPr txBox="1">
            <a:spLocks noChangeArrowheads="1"/>
          </p:cNvSpPr>
          <p:nvPr/>
        </p:nvSpPr>
        <p:spPr bwMode="auto">
          <a:xfrm>
            <a:off x="3543300" y="2964660"/>
            <a:ext cx="471488" cy="415498"/>
          </a:xfrm>
          <a:prstGeom prst="rect">
            <a:avLst/>
          </a:prstGeom>
          <a:noFill/>
          <a:ln w="9525">
            <a:noFill/>
            <a:miter lim="800000"/>
            <a:headEnd/>
            <a:tailEnd/>
          </a:ln>
        </p:spPr>
        <p:txBody>
          <a:bodyPr>
            <a:spAutoFit/>
          </a:bodyPr>
          <a:lstStyle/>
          <a:p>
            <a:pPr>
              <a:spcBef>
                <a:spcPct val="50000"/>
              </a:spcBef>
            </a:pPr>
            <a:endParaRPr lang="en-US" sz="2100">
              <a:latin typeface="Times New Roman" pitchFamily="18" charset="0"/>
            </a:endParaRPr>
          </a:p>
        </p:txBody>
      </p:sp>
      <p:sp>
        <p:nvSpPr>
          <p:cNvPr id="73" name="Text Box 76"/>
          <p:cNvSpPr txBox="1">
            <a:spLocks noChangeArrowheads="1"/>
          </p:cNvSpPr>
          <p:nvPr/>
        </p:nvSpPr>
        <p:spPr bwMode="auto">
          <a:xfrm>
            <a:off x="3629027" y="2850360"/>
            <a:ext cx="543818" cy="415498"/>
          </a:xfrm>
          <a:prstGeom prst="rect">
            <a:avLst/>
          </a:prstGeom>
          <a:noFill/>
          <a:ln w="9525">
            <a:noFill/>
            <a:miter lim="800000"/>
            <a:headEnd/>
            <a:tailEnd/>
          </a:ln>
        </p:spPr>
        <p:txBody>
          <a:bodyPr wrap="square">
            <a:spAutoFit/>
          </a:bodyPr>
          <a:lstStyle/>
          <a:p>
            <a:pPr>
              <a:spcBef>
                <a:spcPct val="50000"/>
              </a:spcBef>
            </a:pPr>
            <a:r>
              <a:rPr lang="en-US" sz="2100">
                <a:solidFill>
                  <a:schemeClr val="tx1">
                    <a:lumMod val="95000"/>
                    <a:lumOff val="5000"/>
                  </a:schemeClr>
                </a:solidFill>
                <a:latin typeface="Times New Roman" pitchFamily="18" charset="0"/>
              </a:rPr>
              <a:t>IC</a:t>
            </a:r>
          </a:p>
        </p:txBody>
      </p:sp>
      <p:sp>
        <p:nvSpPr>
          <p:cNvPr id="74" name="Text Box 78"/>
          <p:cNvSpPr txBox="1">
            <a:spLocks noChangeArrowheads="1"/>
          </p:cNvSpPr>
          <p:nvPr/>
        </p:nvSpPr>
        <p:spPr bwMode="auto">
          <a:xfrm>
            <a:off x="4357688" y="4057652"/>
            <a:ext cx="1028700" cy="738664"/>
          </a:xfrm>
          <a:prstGeom prst="rect">
            <a:avLst/>
          </a:prstGeom>
          <a:noFill/>
          <a:ln w="9525">
            <a:solidFill>
              <a:schemeClr val="tx1"/>
            </a:solidFill>
            <a:miter lim="800000"/>
            <a:headEnd/>
            <a:tailEnd/>
          </a:ln>
        </p:spPr>
        <p:txBody>
          <a:bodyPr>
            <a:spAutoFit/>
          </a:bodyPr>
          <a:lstStyle/>
          <a:p>
            <a:pPr>
              <a:spcBef>
                <a:spcPct val="50000"/>
              </a:spcBef>
            </a:pPr>
            <a:r>
              <a:rPr lang="en-US" sz="2100" dirty="0" err="1">
                <a:solidFill>
                  <a:schemeClr val="tx1">
                    <a:lumMod val="95000"/>
                    <a:lumOff val="5000"/>
                  </a:schemeClr>
                </a:solidFill>
                <a:latin typeface="Times New Roman" pitchFamily="18" charset="0"/>
              </a:rPr>
              <a:t>Dây</a:t>
            </a:r>
            <a:r>
              <a:rPr lang="en-US" sz="2100" dirty="0">
                <a:solidFill>
                  <a:schemeClr val="tx1">
                    <a:lumMod val="95000"/>
                    <a:lumOff val="5000"/>
                  </a:schemeClr>
                </a:solidFill>
                <a:latin typeface="Times New Roman" pitchFamily="18" charset="0"/>
              </a:rPr>
              <a:t> </a:t>
            </a:r>
            <a:r>
              <a:rPr lang="en-US" sz="2100" dirty="0" err="1">
                <a:solidFill>
                  <a:schemeClr val="tx1">
                    <a:lumMod val="95000"/>
                    <a:lumOff val="5000"/>
                  </a:schemeClr>
                </a:solidFill>
                <a:latin typeface="Times New Roman" pitchFamily="18" charset="0"/>
              </a:rPr>
              <a:t>cao</a:t>
            </a:r>
            <a:r>
              <a:rPr lang="en-US" sz="2100" dirty="0">
                <a:solidFill>
                  <a:schemeClr val="tx1">
                    <a:lumMod val="95000"/>
                    <a:lumOff val="5000"/>
                  </a:schemeClr>
                </a:solidFill>
                <a:latin typeface="Times New Roman" pitchFamily="18" charset="0"/>
              </a:rPr>
              <a:t> </a:t>
            </a:r>
            <a:r>
              <a:rPr lang="en-US" sz="2100" dirty="0" err="1">
                <a:solidFill>
                  <a:schemeClr val="tx1">
                    <a:lumMod val="95000"/>
                    <a:lumOff val="5000"/>
                  </a:schemeClr>
                </a:solidFill>
                <a:latin typeface="Times New Roman" pitchFamily="18" charset="0"/>
              </a:rPr>
              <a:t>áp</a:t>
            </a:r>
            <a:endParaRPr lang="en-US" sz="2100" dirty="0">
              <a:solidFill>
                <a:schemeClr val="tx1">
                  <a:lumMod val="95000"/>
                  <a:lumOff val="5000"/>
                </a:schemeClr>
              </a:solidFill>
              <a:latin typeface="Times New Roman" pitchFamily="18" charset="0"/>
            </a:endParaRPr>
          </a:p>
        </p:txBody>
      </p:sp>
      <p:sp>
        <p:nvSpPr>
          <p:cNvPr id="75" name="Line 79"/>
          <p:cNvSpPr>
            <a:spLocks noChangeShapeType="1"/>
          </p:cNvSpPr>
          <p:nvPr/>
        </p:nvSpPr>
        <p:spPr bwMode="auto">
          <a:xfrm flipH="1">
            <a:off x="4957762" y="3486150"/>
            <a:ext cx="300038" cy="514350"/>
          </a:xfrm>
          <a:prstGeom prst="line">
            <a:avLst/>
          </a:prstGeom>
          <a:noFill/>
          <a:ln w="9525">
            <a:solidFill>
              <a:schemeClr val="tx1"/>
            </a:solidFill>
            <a:round/>
            <a:headEnd/>
            <a:tailEnd/>
          </a:ln>
        </p:spPr>
        <p:txBody>
          <a:bodyPr/>
          <a:lstStyle/>
          <a:p>
            <a:endParaRPr lang="en-US" sz="1350"/>
          </a:p>
        </p:txBody>
      </p:sp>
      <p:sp>
        <p:nvSpPr>
          <p:cNvPr id="76" name="AutoShape 80"/>
          <p:cNvSpPr>
            <a:spLocks noChangeArrowheads="1"/>
          </p:cNvSpPr>
          <p:nvPr/>
        </p:nvSpPr>
        <p:spPr bwMode="auto">
          <a:xfrm flipV="1">
            <a:off x="6457950" y="2221706"/>
            <a:ext cx="42863" cy="400050"/>
          </a:xfrm>
          <a:prstGeom prst="flowChartMerge">
            <a:avLst/>
          </a:prstGeom>
          <a:solidFill>
            <a:schemeClr val="tx1"/>
          </a:solidFill>
          <a:ln w="9525">
            <a:solidFill>
              <a:schemeClr val="bg1"/>
            </a:solidFill>
            <a:miter lim="800000"/>
            <a:headEnd/>
            <a:tailEnd/>
          </a:ln>
        </p:spPr>
        <p:txBody>
          <a:bodyPr wrap="none" anchor="ctr"/>
          <a:lstStyle/>
          <a:p>
            <a:pPr algn="ctr"/>
            <a:endParaRPr lang="en-US" sz="2100">
              <a:solidFill>
                <a:schemeClr val="bg1"/>
              </a:solidFill>
              <a:latin typeface="Times New Roman" pitchFamily="18" charset="0"/>
            </a:endParaRPr>
          </a:p>
        </p:txBody>
      </p:sp>
      <p:sp>
        <p:nvSpPr>
          <p:cNvPr id="77" name="AutoShape 81"/>
          <p:cNvSpPr>
            <a:spLocks noChangeArrowheads="1"/>
          </p:cNvSpPr>
          <p:nvPr/>
        </p:nvSpPr>
        <p:spPr bwMode="auto">
          <a:xfrm>
            <a:off x="5772150" y="2628900"/>
            <a:ext cx="128588" cy="971550"/>
          </a:xfrm>
          <a:prstGeom prst="flowChartProcess">
            <a:avLst/>
          </a:prstGeom>
          <a:solidFill>
            <a:srgbClr val="7030A0"/>
          </a:solidFill>
          <a:ln w="9525">
            <a:solidFill>
              <a:srgbClr val="7030A0"/>
            </a:solidFill>
            <a:miter lim="800000"/>
            <a:headEnd/>
            <a:tailEnd/>
          </a:ln>
        </p:spPr>
        <p:txBody>
          <a:bodyPr wrap="none" anchor="ctr"/>
          <a:lstStyle/>
          <a:p>
            <a:pPr algn="ctr"/>
            <a:endParaRPr lang="en-US" sz="2100">
              <a:latin typeface="Times New Roman" pitchFamily="18" charset="0"/>
            </a:endParaRPr>
          </a:p>
        </p:txBody>
      </p:sp>
      <p:sp>
        <p:nvSpPr>
          <p:cNvPr id="78" name="AutoShape 82"/>
          <p:cNvSpPr>
            <a:spLocks noChangeArrowheads="1"/>
          </p:cNvSpPr>
          <p:nvPr/>
        </p:nvSpPr>
        <p:spPr bwMode="auto">
          <a:xfrm>
            <a:off x="5686425" y="1771650"/>
            <a:ext cx="257175" cy="228600"/>
          </a:xfrm>
          <a:custGeom>
            <a:avLst/>
            <a:gdLst>
              <a:gd name="T0" fmla="*/ 2147483647 w 21600"/>
              <a:gd name="T1" fmla="*/ 0 h 21600"/>
              <a:gd name="T2" fmla="*/ 2147483647 w 21600"/>
              <a:gd name="T3" fmla="*/ 1769703833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17697038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chemeClr val="accent1"/>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79" name="AutoShape 83"/>
          <p:cNvSpPr>
            <a:spLocks noChangeArrowheads="1"/>
          </p:cNvSpPr>
          <p:nvPr/>
        </p:nvSpPr>
        <p:spPr bwMode="auto">
          <a:xfrm flipV="1">
            <a:off x="5815012" y="2228850"/>
            <a:ext cx="42863" cy="400050"/>
          </a:xfrm>
          <a:prstGeom prst="flowChartMerge">
            <a:avLst/>
          </a:prstGeom>
          <a:solidFill>
            <a:schemeClr val="tx1"/>
          </a:solidFill>
          <a:ln w="9525">
            <a:solidFill>
              <a:schemeClr val="bg1"/>
            </a:solidFill>
            <a:miter lim="800000"/>
            <a:headEnd/>
            <a:tailEnd/>
          </a:ln>
        </p:spPr>
        <p:txBody>
          <a:bodyPr rot="10800000" wrap="none" anchor="ctr"/>
          <a:lstStyle/>
          <a:p>
            <a:pPr algn="ctr"/>
            <a:endParaRPr lang="en-US" sz="2100">
              <a:solidFill>
                <a:schemeClr val="bg1"/>
              </a:solidFill>
              <a:latin typeface="Times New Roman" pitchFamily="18" charset="0"/>
            </a:endParaRPr>
          </a:p>
        </p:txBody>
      </p:sp>
      <p:sp>
        <p:nvSpPr>
          <p:cNvPr id="80" name="AutoShape 84"/>
          <p:cNvSpPr>
            <a:spLocks noChangeArrowheads="1"/>
          </p:cNvSpPr>
          <p:nvPr/>
        </p:nvSpPr>
        <p:spPr bwMode="auto">
          <a:xfrm>
            <a:off x="5643563" y="2000250"/>
            <a:ext cx="342900" cy="171450"/>
          </a:xfrm>
          <a:prstGeom prst="irregularSeal1">
            <a:avLst/>
          </a:prstGeom>
          <a:solidFill>
            <a:srgbClr val="FF0000"/>
          </a:solidFill>
          <a:ln w="9525">
            <a:solidFill>
              <a:schemeClr val="tx1"/>
            </a:solidFill>
            <a:miter lim="800000"/>
            <a:headEnd/>
            <a:tailEnd/>
          </a:ln>
        </p:spPr>
        <p:txBody>
          <a:bodyPr wrap="none" anchor="ctr"/>
          <a:lstStyle/>
          <a:p>
            <a:pPr algn="ctr"/>
            <a:endParaRPr lang="en-US" sz="2100">
              <a:latin typeface="Times New Roman" pitchFamily="18" charset="0"/>
            </a:endParaRPr>
          </a:p>
        </p:txBody>
      </p:sp>
      <p:sp>
        <p:nvSpPr>
          <p:cNvPr id="81" name="Freeform 85"/>
          <p:cNvSpPr>
            <a:spLocks/>
          </p:cNvSpPr>
          <p:nvPr/>
        </p:nvSpPr>
        <p:spPr bwMode="auto">
          <a:xfrm>
            <a:off x="4311727" y="2817020"/>
            <a:ext cx="1500188" cy="1019175"/>
          </a:xfrm>
          <a:custGeom>
            <a:avLst/>
            <a:gdLst>
              <a:gd name="T0" fmla="*/ 0 w 1680"/>
              <a:gd name="T1" fmla="*/ 2147483647 h 856"/>
              <a:gd name="T2" fmla="*/ 2147483647 w 1680"/>
              <a:gd name="T3" fmla="*/ 2147483647 h 856"/>
              <a:gd name="T4" fmla="*/ 2147483647 w 1680"/>
              <a:gd name="T5" fmla="*/ 2147483647 h 856"/>
              <a:gd name="T6" fmla="*/ 2147483647 w 1680"/>
              <a:gd name="T7" fmla="*/ 2147483647 h 856"/>
              <a:gd name="T8" fmla="*/ 2147483647 w 1680"/>
              <a:gd name="T9" fmla="*/ 2147483647 h 856"/>
              <a:gd name="T10" fmla="*/ 2147483647 w 1680"/>
              <a:gd name="T11" fmla="*/ 2147483647 h 856"/>
              <a:gd name="T12" fmla="*/ 0 60000 65536"/>
              <a:gd name="T13" fmla="*/ 0 60000 65536"/>
              <a:gd name="T14" fmla="*/ 0 60000 65536"/>
              <a:gd name="T15" fmla="*/ 0 60000 65536"/>
              <a:gd name="T16" fmla="*/ 0 60000 65536"/>
              <a:gd name="T17" fmla="*/ 0 60000 65536"/>
              <a:gd name="T18" fmla="*/ 0 w 1680"/>
              <a:gd name="T19" fmla="*/ 0 h 856"/>
              <a:gd name="T20" fmla="*/ 1680 w 1680"/>
              <a:gd name="T21" fmla="*/ 856 h 856"/>
            </a:gdLst>
            <a:ahLst/>
            <a:cxnLst>
              <a:cxn ang="T12">
                <a:pos x="T0" y="T1"/>
              </a:cxn>
              <a:cxn ang="T13">
                <a:pos x="T2" y="T3"/>
              </a:cxn>
              <a:cxn ang="T14">
                <a:pos x="T4" y="T5"/>
              </a:cxn>
              <a:cxn ang="T15">
                <a:pos x="T6" y="T7"/>
              </a:cxn>
              <a:cxn ang="T16">
                <a:pos x="T8" y="T9"/>
              </a:cxn>
              <a:cxn ang="T17">
                <a:pos x="T10" y="T11"/>
              </a:cxn>
            </a:cxnLst>
            <a:rect l="T18" t="T19" r="T20" b="T21"/>
            <a:pathLst>
              <a:path w="1680" h="856">
                <a:moveTo>
                  <a:pt x="0" y="112"/>
                </a:moveTo>
                <a:cubicBezTo>
                  <a:pt x="264" y="56"/>
                  <a:pt x="528" y="0"/>
                  <a:pt x="720" y="64"/>
                </a:cubicBezTo>
                <a:cubicBezTo>
                  <a:pt x="912" y="128"/>
                  <a:pt x="1024" y="376"/>
                  <a:pt x="1152" y="496"/>
                </a:cubicBezTo>
                <a:cubicBezTo>
                  <a:pt x="1280" y="616"/>
                  <a:pt x="1408" y="728"/>
                  <a:pt x="1488" y="784"/>
                </a:cubicBezTo>
                <a:cubicBezTo>
                  <a:pt x="1568" y="840"/>
                  <a:pt x="1600" y="856"/>
                  <a:pt x="1632" y="832"/>
                </a:cubicBezTo>
                <a:cubicBezTo>
                  <a:pt x="1664" y="808"/>
                  <a:pt x="1672" y="672"/>
                  <a:pt x="1680" y="640"/>
                </a:cubicBezTo>
              </a:path>
            </a:pathLst>
          </a:custGeom>
          <a:noFill/>
          <a:ln w="57150">
            <a:solidFill>
              <a:schemeClr val="tx1"/>
            </a:solidFill>
            <a:round/>
            <a:headEnd/>
            <a:tailEnd/>
          </a:ln>
        </p:spPr>
        <p:txBody>
          <a:bodyPr/>
          <a:lstStyle/>
          <a:p>
            <a:endParaRPr lang="en-US" sz="1350"/>
          </a:p>
        </p:txBody>
      </p:sp>
      <p:sp>
        <p:nvSpPr>
          <p:cNvPr id="82" name="Text Box 86"/>
          <p:cNvSpPr txBox="1">
            <a:spLocks noChangeArrowheads="1"/>
          </p:cNvSpPr>
          <p:nvPr/>
        </p:nvSpPr>
        <p:spPr bwMode="auto">
          <a:xfrm>
            <a:off x="4314825" y="2426498"/>
            <a:ext cx="1285875" cy="646331"/>
          </a:xfrm>
          <a:prstGeom prst="rect">
            <a:avLst/>
          </a:prstGeom>
          <a:noFill/>
          <a:ln w="9525">
            <a:solidFill>
              <a:schemeClr val="tx1"/>
            </a:solidFill>
            <a:miter lim="800000"/>
            <a:headEnd/>
            <a:tailEnd/>
          </a:ln>
        </p:spPr>
        <p:txBody>
          <a:bodyPr>
            <a:spAutoFit/>
          </a:bodyPr>
          <a:lstStyle/>
          <a:p>
            <a:pPr>
              <a:spcBef>
                <a:spcPct val="50000"/>
              </a:spcBef>
            </a:pPr>
            <a:r>
              <a:rPr lang="en-US" dirty="0">
                <a:solidFill>
                  <a:schemeClr val="tx1">
                    <a:lumMod val="95000"/>
                    <a:lumOff val="5000"/>
                  </a:schemeClr>
                </a:solidFill>
                <a:latin typeface="Times New Roman" panose="02020603050405020304" pitchFamily="18" charset="0"/>
                <a:cs typeface="Times New Roman" panose="02020603050405020304" pitchFamily="18" charset="0"/>
              </a:rPr>
              <a:t>Kim </a:t>
            </a:r>
            <a:r>
              <a:rPr lang="en-US" dirty="0" err="1">
                <a:solidFill>
                  <a:schemeClr val="tx1">
                    <a:lumMod val="95000"/>
                    <a:lumOff val="5000"/>
                  </a:schemeClr>
                </a:solidFill>
                <a:latin typeface="Times New Roman" panose="02020603050405020304" pitchFamily="18" charset="0"/>
                <a:cs typeface="Times New Roman" panose="02020603050405020304" pitchFamily="18" charset="0"/>
              </a:rPr>
              <a:t>đánh</a:t>
            </a:r>
            <a:r>
              <a:rPr lang="en-US"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dirty="0" err="1">
                <a:solidFill>
                  <a:schemeClr val="tx1">
                    <a:lumMod val="95000"/>
                    <a:lumOff val="5000"/>
                  </a:schemeClr>
                </a:solidFill>
                <a:latin typeface="Times New Roman" panose="02020603050405020304" pitchFamily="18" charset="0"/>
                <a:cs typeface="Times New Roman" panose="02020603050405020304" pitchFamily="18" charset="0"/>
              </a:rPr>
              <a:t>lửa</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3" name="Line 87"/>
          <p:cNvSpPr>
            <a:spLocks noChangeShapeType="1"/>
          </p:cNvSpPr>
          <p:nvPr/>
        </p:nvSpPr>
        <p:spPr bwMode="auto">
          <a:xfrm flipH="1">
            <a:off x="5557838" y="2571750"/>
            <a:ext cx="257175" cy="57150"/>
          </a:xfrm>
          <a:prstGeom prst="line">
            <a:avLst/>
          </a:prstGeom>
          <a:noFill/>
          <a:ln w="9525">
            <a:solidFill>
              <a:schemeClr val="tx1"/>
            </a:solidFill>
            <a:round/>
            <a:headEnd/>
            <a:tailEnd/>
          </a:ln>
        </p:spPr>
        <p:txBody>
          <a:bodyPr/>
          <a:lstStyle/>
          <a:p>
            <a:endParaRPr lang="en-US" sz="1350"/>
          </a:p>
        </p:txBody>
      </p:sp>
      <p:sp>
        <p:nvSpPr>
          <p:cNvPr id="84" name="Text Box 88"/>
          <p:cNvSpPr txBox="1">
            <a:spLocks noChangeArrowheads="1"/>
          </p:cNvSpPr>
          <p:nvPr/>
        </p:nvSpPr>
        <p:spPr bwMode="auto">
          <a:xfrm>
            <a:off x="2000250" y="3486154"/>
            <a:ext cx="857250" cy="646331"/>
          </a:xfrm>
          <a:prstGeom prst="rect">
            <a:avLst/>
          </a:prstGeom>
          <a:noFill/>
          <a:ln w="9525">
            <a:solidFill>
              <a:schemeClr val="tx1"/>
            </a:solidFill>
            <a:miter lim="800000"/>
            <a:headEnd/>
            <a:tailEnd/>
          </a:ln>
        </p:spPr>
        <p:txBody>
          <a:bodyPr>
            <a:spAutoFit/>
          </a:bodyPr>
          <a:lstStyle/>
          <a:p>
            <a:pPr>
              <a:spcBef>
                <a:spcPct val="50000"/>
              </a:spcBef>
            </a:pPr>
            <a:r>
              <a:rPr lang="en-US" dirty="0">
                <a:solidFill>
                  <a:schemeClr val="tx1">
                    <a:lumMod val="95000"/>
                    <a:lumOff val="5000"/>
                  </a:schemeClr>
                </a:solidFill>
                <a:latin typeface="Times New Roman" panose="02020603050405020304" pitchFamily="18" charset="0"/>
                <a:cs typeface="Times New Roman" panose="02020603050405020304" pitchFamily="18" charset="0"/>
              </a:rPr>
              <a:t>Dây dẫn</a:t>
            </a:r>
          </a:p>
        </p:txBody>
      </p:sp>
      <p:sp>
        <p:nvSpPr>
          <p:cNvPr id="85" name="Line 89"/>
          <p:cNvSpPr>
            <a:spLocks noChangeShapeType="1"/>
          </p:cNvSpPr>
          <p:nvPr/>
        </p:nvSpPr>
        <p:spPr bwMode="auto">
          <a:xfrm flipH="1">
            <a:off x="2643188" y="3371850"/>
            <a:ext cx="257175" cy="57150"/>
          </a:xfrm>
          <a:prstGeom prst="line">
            <a:avLst/>
          </a:prstGeom>
          <a:noFill/>
          <a:ln w="9525">
            <a:solidFill>
              <a:schemeClr val="tx1"/>
            </a:solidFill>
            <a:round/>
            <a:headEnd/>
            <a:tailEnd/>
          </a:ln>
        </p:spPr>
        <p:txBody>
          <a:bodyPr/>
          <a:lstStyle/>
          <a:p>
            <a:endParaRPr lang="en-US" sz="1350"/>
          </a:p>
        </p:txBody>
      </p:sp>
      <p:sp>
        <p:nvSpPr>
          <p:cNvPr id="86" name="Text Box 90"/>
          <p:cNvSpPr txBox="1">
            <a:spLocks noChangeArrowheads="1"/>
          </p:cNvSpPr>
          <p:nvPr/>
        </p:nvSpPr>
        <p:spPr bwMode="auto">
          <a:xfrm>
            <a:off x="5686425" y="1371601"/>
            <a:ext cx="857250" cy="507831"/>
          </a:xfrm>
          <a:prstGeom prst="rect">
            <a:avLst/>
          </a:prstGeom>
          <a:noFill/>
          <a:ln w="9525">
            <a:solidFill>
              <a:schemeClr val="tx1"/>
            </a:solidFill>
            <a:miter lim="800000"/>
            <a:headEnd/>
            <a:tailEnd/>
          </a:ln>
        </p:spPr>
        <p:txBody>
          <a:bodyPr>
            <a:spAutoFit/>
          </a:bodyPr>
          <a:lstStyle/>
          <a:p>
            <a:pPr>
              <a:spcBef>
                <a:spcPct val="50000"/>
              </a:spcBef>
            </a:pPr>
            <a:r>
              <a:rPr lang="en-US" sz="1350" dirty="0" err="1">
                <a:solidFill>
                  <a:schemeClr val="tx1">
                    <a:lumMod val="95000"/>
                    <a:lumOff val="5000"/>
                  </a:schemeClr>
                </a:solidFill>
                <a:latin typeface="Times New Roman" panose="02020603050405020304" pitchFamily="18" charset="0"/>
                <a:cs typeface="Times New Roman" panose="02020603050405020304" pitchFamily="18" charset="0"/>
              </a:rPr>
              <a:t>Mâm</a:t>
            </a:r>
            <a:r>
              <a:rPr lang="en-US" sz="1350" dirty="0">
                <a:solidFill>
                  <a:schemeClr val="tx1">
                    <a:lumMod val="95000"/>
                    <a:lumOff val="5000"/>
                  </a:schemeClr>
                </a:solidFill>
                <a:latin typeface="Times New Roman" pitchFamily="18" charset="0"/>
                <a:cs typeface="Times New Roman" panose="02020603050405020304" pitchFamily="18" charset="0"/>
              </a:rPr>
              <a:t> chia </a:t>
            </a:r>
            <a:r>
              <a:rPr lang="en-US" sz="1350" dirty="0" err="1">
                <a:solidFill>
                  <a:schemeClr val="tx1">
                    <a:lumMod val="95000"/>
                    <a:lumOff val="5000"/>
                  </a:schemeClr>
                </a:solidFill>
                <a:latin typeface="Times New Roman" panose="02020603050405020304" pitchFamily="18" charset="0"/>
                <a:cs typeface="Times New Roman" panose="02020603050405020304" pitchFamily="18" charset="0"/>
              </a:rPr>
              <a:t>lửa</a:t>
            </a:r>
            <a:endParaRPr lang="en-US" sz="135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7" name="Text Box 91"/>
          <p:cNvSpPr txBox="1">
            <a:spLocks noChangeArrowheads="1"/>
          </p:cNvSpPr>
          <p:nvPr/>
        </p:nvSpPr>
        <p:spPr bwMode="auto">
          <a:xfrm>
            <a:off x="6629400" y="3314700"/>
            <a:ext cx="814388" cy="784830"/>
          </a:xfrm>
          <a:prstGeom prst="rect">
            <a:avLst/>
          </a:prstGeom>
          <a:noFill/>
          <a:ln w="9525">
            <a:solidFill>
              <a:schemeClr val="tx1"/>
            </a:solidFill>
            <a:miter lim="800000"/>
            <a:headEnd/>
            <a:tailEnd/>
          </a:ln>
        </p:spPr>
        <p:txBody>
          <a:bodyPr wrap="square">
            <a:spAutoFit/>
          </a:bodyPr>
          <a:lstStyle/>
          <a:p>
            <a:pPr algn="ctr">
              <a:spcBef>
                <a:spcPct val="50000"/>
              </a:spcBef>
            </a:pPr>
            <a:r>
              <a:rPr lang="en-US" sz="1500" b="1" dirty="0" err="1">
                <a:solidFill>
                  <a:schemeClr val="tx1">
                    <a:lumMod val="95000"/>
                    <a:lumOff val="5000"/>
                  </a:schemeClr>
                </a:solidFill>
                <a:latin typeface="Times New Roman" panose="02020603050405020304" pitchFamily="18" charset="0"/>
                <a:cs typeface="Times New Roman" panose="02020603050405020304" pitchFamily="18" charset="0"/>
              </a:rPr>
              <a:t>Sứ</a:t>
            </a:r>
            <a:r>
              <a:rPr lang="en-US" sz="1500" b="1" dirty="0">
                <a:solidFill>
                  <a:schemeClr val="tx1">
                    <a:lumMod val="95000"/>
                    <a:lumOff val="5000"/>
                  </a:schemeClr>
                </a:solidFill>
                <a:latin typeface="Times New Roman" pitchFamily="18" charset="0"/>
                <a:cs typeface="Times New Roman" panose="02020603050405020304" pitchFamily="18" charset="0"/>
              </a:rPr>
              <a:t> </a:t>
            </a:r>
            <a:r>
              <a:rPr lang="en-US" sz="1500" b="1" dirty="0" err="1">
                <a:solidFill>
                  <a:schemeClr val="tx1">
                    <a:lumMod val="95000"/>
                    <a:lumOff val="5000"/>
                  </a:schemeClr>
                </a:solidFill>
                <a:latin typeface="Times New Roman" pitchFamily="18" charset="0"/>
                <a:cs typeface="Times New Roman" panose="02020603050405020304" pitchFamily="18" charset="0"/>
              </a:rPr>
              <a:t>cách</a:t>
            </a:r>
            <a:r>
              <a:rPr lang="en-US" sz="1500" b="1" dirty="0">
                <a:solidFill>
                  <a:schemeClr val="tx1">
                    <a:lumMod val="95000"/>
                    <a:lumOff val="5000"/>
                  </a:schemeClr>
                </a:solidFill>
                <a:latin typeface="Times New Roman" pitchFamily="18" charset="0"/>
                <a:cs typeface="Times New Roman" panose="02020603050405020304" pitchFamily="18" charset="0"/>
              </a:rPr>
              <a:t> </a:t>
            </a:r>
            <a:r>
              <a:rPr lang="en-US" sz="1500" b="1" dirty="0" err="1">
                <a:solidFill>
                  <a:schemeClr val="tx1">
                    <a:lumMod val="95000"/>
                    <a:lumOff val="5000"/>
                  </a:schemeClr>
                </a:solidFill>
                <a:latin typeface="Times New Roman" pitchFamily="18" charset="0"/>
                <a:cs typeface="Times New Roman" panose="02020603050405020304" pitchFamily="18" charset="0"/>
              </a:rPr>
              <a:t>điện</a:t>
            </a:r>
            <a:endParaRPr lang="en-US" sz="1500" b="1" dirty="0">
              <a:solidFill>
                <a:schemeClr val="tx1">
                  <a:lumMod val="95000"/>
                  <a:lumOff val="5000"/>
                </a:schemeClr>
              </a:solidFill>
              <a:latin typeface="Times New Roman" pitchFamily="18" charset="0"/>
              <a:cs typeface="Times New Roman" panose="02020603050405020304" pitchFamily="18" charset="0"/>
            </a:endParaRPr>
          </a:p>
        </p:txBody>
      </p:sp>
    </p:spTree>
    <p:extLst>
      <p:ext uri="{BB962C8B-B14F-4D97-AF65-F5344CB8AC3E}">
        <p14:creationId xmlns:p14="http://schemas.microsoft.com/office/powerpoint/2010/main" val="29883369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pic>
        <p:nvPicPr>
          <p:cNvPr id="10" name="Picture 2"/>
          <p:cNvPicPr>
            <a:picLocks noChangeAspect="1" noChangeArrowheads="1"/>
          </p:cNvPicPr>
          <p:nvPr/>
        </p:nvPicPr>
        <p:blipFill>
          <a:blip r:embed="rId3"/>
          <a:srcRect/>
          <a:stretch>
            <a:fillRect/>
          </a:stretch>
        </p:blipFill>
        <p:spPr bwMode="auto">
          <a:xfrm>
            <a:off x="4119413" y="1228012"/>
            <a:ext cx="4800600" cy="4512469"/>
          </a:xfrm>
          <a:prstGeom prst="rect">
            <a:avLst/>
          </a:prstGeom>
          <a:noFill/>
          <a:ln w="9525">
            <a:noFill/>
            <a:miter lim="800000"/>
            <a:headEnd/>
            <a:tailEnd/>
          </a:ln>
        </p:spPr>
      </p:pic>
      <p:sp>
        <p:nvSpPr>
          <p:cNvPr id="12" name="Left Arrow 11"/>
          <p:cNvSpPr/>
          <p:nvPr/>
        </p:nvSpPr>
        <p:spPr>
          <a:xfrm>
            <a:off x="5483512" y="4202276"/>
            <a:ext cx="608822" cy="23793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Left Arrow 12"/>
          <p:cNvSpPr/>
          <p:nvPr/>
        </p:nvSpPr>
        <p:spPr>
          <a:xfrm flipV="1">
            <a:off x="4811706" y="4216270"/>
            <a:ext cx="461866" cy="20993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Up Arrow 13"/>
          <p:cNvSpPr/>
          <p:nvPr/>
        </p:nvSpPr>
        <p:spPr>
          <a:xfrm flipH="1">
            <a:off x="4759222" y="3194570"/>
            <a:ext cx="136460" cy="671804"/>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Notched Right Arrow 14"/>
          <p:cNvSpPr/>
          <p:nvPr/>
        </p:nvSpPr>
        <p:spPr>
          <a:xfrm rot="20543299">
            <a:off x="4811709" y="2634731"/>
            <a:ext cx="587828" cy="209939"/>
          </a:xfrm>
          <a:prstGeom prst="notch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p:cNvSpPr txBox="1"/>
          <p:nvPr/>
        </p:nvSpPr>
        <p:spPr>
          <a:xfrm>
            <a:off x="878469" y="1409075"/>
            <a:ext cx="3078934" cy="4524315"/>
          </a:xfrm>
          <a:prstGeom prst="rect">
            <a:avLst/>
          </a:prstGeom>
          <a:noFill/>
        </p:spPr>
        <p:txBody>
          <a:bodyPr wrap="square" rtlCol="0">
            <a:spAutoFit/>
          </a:bodyPr>
          <a:lstStyle/>
          <a:p>
            <a:pPr algn="just"/>
            <a:r>
              <a:rPr lang="en-US" sz="2400" dirty="0">
                <a:latin typeface="Times New Roman" pitchFamily="18" charset="0"/>
                <a:cs typeface="Times New Roman" pitchFamily="18" charset="0"/>
              </a:rPr>
              <a:t>Khi </a:t>
            </a:r>
            <a:r>
              <a:rPr lang="en-US" sz="2400" dirty="0" err="1">
                <a:latin typeface="Times New Roman" pitchFamily="18" charset="0"/>
                <a:cs typeface="Times New Roman" pitchFamily="18" charset="0"/>
              </a:rPr>
              <a:t>người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sử</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dụng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kích</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hoạt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nút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khởi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động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lúc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này</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dưới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tác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dụng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của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ngoại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lực</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cần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liên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quan</a:t>
            </a:r>
            <a:r>
              <a:rPr lang="en-US" sz="2400" dirty="0">
                <a:latin typeface="Times New Roman" pitchFamily="18" charset="0"/>
                <a:cs typeface="Times New Roman" pitchFamily="18" charset="0"/>
              </a:rPr>
              <a:t> van </a:t>
            </a:r>
            <a:r>
              <a:rPr lang="en-US" sz="2400" dirty="0" err="1">
                <a:latin typeface="Times New Roman" pitchFamily="18" charset="0"/>
                <a:cs typeface="Times New Roman" pitchFamily="18" charset="0"/>
              </a:rPr>
              <a:t>của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bộ</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cảm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ứng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nhiệt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mở</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ra</a:t>
            </a:r>
            <a:r>
              <a:rPr lang="en-US" sz="2400" dirty="0">
                <a:latin typeface="Times New Roman" pitchFamily="18" charset="0"/>
                <a:cs typeface="Times New Roman" pitchFamily="18" charset="0"/>
              </a:rPr>
              <a:t> gas </a:t>
            </a:r>
            <a:r>
              <a:rPr lang="en-US" sz="2400" dirty="0" err="1">
                <a:latin typeface="Times New Roman" pitchFamily="18" charset="0"/>
                <a:cs typeface="Times New Roman" pitchFamily="18" charset="0"/>
              </a:rPr>
              <a:t>sẽ</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từ</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thiết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bị</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chứa</a:t>
            </a:r>
            <a:r>
              <a:rPr lang="en-US" sz="2400" dirty="0">
                <a:latin typeface="Times New Roman" pitchFamily="18" charset="0"/>
                <a:cs typeface="Times New Roman" pitchFamily="18" charset="0"/>
              </a:rPr>
              <a:t> qua van </a:t>
            </a:r>
            <a:r>
              <a:rPr lang="en-US" sz="2400" dirty="0" err="1">
                <a:latin typeface="Times New Roman" pitchFamily="18" charset="0"/>
                <a:cs typeface="Times New Roman" pitchFamily="18" charset="0"/>
              </a:rPr>
              <a:t>điều</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áp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đường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ống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dẫn</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vào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bếp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cung</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cấp</a:t>
            </a:r>
            <a:r>
              <a:rPr lang="en-US" sz="2400" dirty="0">
                <a:latin typeface="Times New Roman" pitchFamily="18" charset="0"/>
                <a:cs typeface="Times New Roman" pitchFamily="18" charset="0"/>
              </a:rPr>
              <a:t> gas </a:t>
            </a:r>
            <a:r>
              <a:rPr lang="en-US" sz="2400" dirty="0" err="1">
                <a:latin typeface="Times New Roman" pitchFamily="18" charset="0"/>
                <a:cs typeface="Times New Roman" pitchFamily="18" charset="0"/>
              </a:rPr>
              <a:t>cho</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bếp</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hoạt</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động</a:t>
            </a:r>
            <a:r>
              <a:rPr lang="en-US" sz="2400" dirty="0">
                <a:latin typeface="Times New Roman" pitchFamily="18" charset="0"/>
                <a:cs typeface="Times New Roman" pitchFamily="18" charset="0"/>
              </a:rPr>
              <a:t>.</a:t>
            </a:r>
          </a:p>
          <a:p>
            <a:pPr algn="just"/>
            <a:endParaRPr lang="en-US" sz="2400" dirty="0"/>
          </a:p>
        </p:txBody>
      </p:sp>
    </p:spTree>
    <p:extLst>
      <p:ext uri="{BB962C8B-B14F-4D97-AF65-F5344CB8AC3E}">
        <p14:creationId xmlns:p14="http://schemas.microsoft.com/office/powerpoint/2010/main" val="213419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500"/>
                                        <p:tgtEl>
                                          <p:spTgt spid="14"/>
                                        </p:tgtEl>
                                      </p:cBhvr>
                                    </p:animEffect>
                                  </p:childTnLst>
                                </p:cTn>
                              </p:par>
                            </p:childTnLst>
                          </p:cTn>
                        </p:par>
                        <p:par>
                          <p:cTn id="18" fill="hold">
                            <p:stCondLst>
                              <p:cond delay="500"/>
                            </p:stCondLst>
                            <p:childTnLst>
                              <p:par>
                                <p:cTn id="19" presetID="4" presetClass="entr" presetSubtype="16"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ox(in)">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pic>
        <p:nvPicPr>
          <p:cNvPr id="10" name="Picture 2"/>
          <p:cNvPicPr>
            <a:picLocks noChangeAspect="1" noChangeArrowheads="1"/>
          </p:cNvPicPr>
          <p:nvPr/>
        </p:nvPicPr>
        <p:blipFill>
          <a:blip r:embed="rId2"/>
          <a:srcRect/>
          <a:stretch>
            <a:fillRect/>
          </a:stretch>
        </p:blipFill>
        <p:spPr bwMode="auto">
          <a:xfrm>
            <a:off x="2085976" y="1771650"/>
            <a:ext cx="5680594" cy="4114800"/>
          </a:xfrm>
          <a:prstGeom prst="rect">
            <a:avLst/>
          </a:prstGeom>
          <a:solidFill>
            <a:srgbClr val="FF0000"/>
          </a:solidFill>
          <a:ln w="9525">
            <a:noFill/>
            <a:miter lim="800000"/>
            <a:headEnd/>
            <a:tailEnd/>
          </a:ln>
        </p:spPr>
      </p:pic>
      <p:sp>
        <p:nvSpPr>
          <p:cNvPr id="12" name="TextBox 11"/>
          <p:cNvSpPr txBox="1"/>
          <p:nvPr/>
        </p:nvSpPr>
        <p:spPr>
          <a:xfrm>
            <a:off x="757583" y="1045918"/>
            <a:ext cx="8033722" cy="830997"/>
          </a:xfrm>
          <a:prstGeom prst="rect">
            <a:avLst/>
          </a:prstGeom>
          <a:noFill/>
        </p:spPr>
        <p:txBody>
          <a:bodyPr wrap="square" rtlCol="0">
            <a:spAutoFit/>
          </a:bodyPr>
          <a:lstStyle/>
          <a:p>
            <a:r>
              <a:rPr lang="en-US" sz="2400" dirty="0">
                <a:latin typeface="Times New Roman" pitchFamily="18" charset="0"/>
                <a:cs typeface="Times New Roman" pitchFamily="18" charset="0"/>
              </a:rPr>
              <a:t>Khi bếp tắt đột ngột role an toàn đóng lại gas sống không phun ra ngoài đảm bảo an toàn</a:t>
            </a:r>
          </a:p>
        </p:txBody>
      </p:sp>
    </p:spTree>
    <p:extLst>
      <p:ext uri="{BB962C8B-B14F-4D97-AF65-F5344CB8AC3E}">
        <p14:creationId xmlns:p14="http://schemas.microsoft.com/office/powerpoint/2010/main" val="372727168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pic>
        <p:nvPicPr>
          <p:cNvPr id="2" name="Picture 1"/>
          <p:cNvPicPr>
            <a:picLocks noChangeAspect="1"/>
          </p:cNvPicPr>
          <p:nvPr/>
        </p:nvPicPr>
        <p:blipFill>
          <a:blip r:embed="rId2"/>
          <a:stretch>
            <a:fillRect/>
          </a:stretch>
        </p:blipFill>
        <p:spPr>
          <a:xfrm>
            <a:off x="1512195" y="1439973"/>
            <a:ext cx="6206214" cy="4114990"/>
          </a:xfrm>
          <a:prstGeom prst="rect">
            <a:avLst/>
          </a:prstGeom>
        </p:spPr>
      </p:pic>
    </p:spTree>
    <p:extLst>
      <p:ext uri="{BB962C8B-B14F-4D97-AF65-F5344CB8AC3E}">
        <p14:creationId xmlns:p14="http://schemas.microsoft.com/office/powerpoint/2010/main" val="301778152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9167" y="1045030"/>
            <a:ext cx="8399418" cy="53165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graphicFrame>
        <p:nvGraphicFramePr>
          <p:cNvPr id="3" name="Diagram 2"/>
          <p:cNvGraphicFramePr/>
          <p:nvPr>
            <p:extLst>
              <p:ext uri="{D42A27DB-BD31-4B8C-83A1-F6EECF244321}">
                <p14:modId xmlns:p14="http://schemas.microsoft.com/office/powerpoint/2010/main" val="622997095"/>
              </p:ext>
            </p:extLst>
          </p:nvPr>
        </p:nvGraphicFramePr>
        <p:xfrm>
          <a:off x="1829359" y="2592788"/>
          <a:ext cx="6011056" cy="29185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394085" y="1361595"/>
            <a:ext cx="6760564" cy="646331"/>
          </a:xfrm>
          <a:prstGeom prst="rect">
            <a:avLst/>
          </a:prstGeom>
          <a:noFill/>
        </p:spPr>
        <p:txBody>
          <a:bodyPr wrap="square" rtlCol="0">
            <a:spAutoFit/>
          </a:bodyPr>
          <a:lstStyle/>
          <a:p>
            <a:r>
              <a:rPr lang="en-US" sz="3600">
                <a:solidFill>
                  <a:srgbClr val="FF0000"/>
                </a:solidFill>
                <a:latin typeface="Arial" panose="020B0604020202020204" pitchFamily="34" charset="0"/>
                <a:cs typeface="Arial" panose="020B0604020202020204" pitchFamily="34" charset="0"/>
              </a:rPr>
              <a:t>Một số lỗi bếp gas thường gặp</a:t>
            </a:r>
          </a:p>
        </p:txBody>
      </p:sp>
    </p:spTree>
    <p:extLst>
      <p:ext uri="{BB962C8B-B14F-4D97-AF65-F5344CB8AC3E}">
        <p14:creationId xmlns:p14="http://schemas.microsoft.com/office/powerpoint/2010/main" val="161502194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436C3F1-A268-03AB-3F70-1AE37176CA5A}"/>
              </a:ext>
            </a:extLst>
          </p:cNvPr>
          <p:cNvGraphicFramePr>
            <a:graphicFrameLocks noGrp="1"/>
          </p:cNvGraphicFramePr>
          <p:nvPr>
            <p:ph idx="1"/>
            <p:extLst>
              <p:ext uri="{D42A27DB-BD31-4B8C-83A1-F6EECF244321}">
                <p14:modId xmlns:p14="http://schemas.microsoft.com/office/powerpoint/2010/main" val="2298258623"/>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1D67D9E7-4C51-6E40-834D-5AD5589EABD9}"/>
              </a:ext>
            </a:extLst>
          </p:cNvPr>
          <p:cNvSpPr txBox="1"/>
          <p:nvPr/>
        </p:nvSpPr>
        <p:spPr>
          <a:xfrm>
            <a:off x="298091" y="156754"/>
            <a:ext cx="8860900" cy="584775"/>
          </a:xfrm>
          <a:prstGeom prst="rect">
            <a:avLst/>
          </a:prstGeom>
          <a:solidFill>
            <a:srgbClr val="00B050"/>
          </a:solidFill>
        </p:spPr>
        <p:txBody>
          <a:bodyPr wrap="square" rtlCol="0">
            <a:spAutoFit/>
          </a:bodyPr>
          <a:lstStyle/>
          <a:p>
            <a:pPr algn="ctr"/>
            <a:r>
              <a:rPr lang="en-US" altLang="en-US" sz="2800" dirty="0">
                <a:solidFill>
                  <a:schemeClr val="bg1"/>
                </a:solidFill>
                <a:latin typeface="Arial" panose="020B0604020202020204" pitchFamily="34" charset="0"/>
                <a:cs typeface="Arial" panose="020B0604020202020204" pitchFamily="34" charset="0"/>
              </a:rPr>
              <a:t>IV 4.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bình</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 </a:t>
            </a:r>
            <a:r>
              <a:rPr lang="en-US" altLang="en-US" sz="2800" dirty="0" err="1">
                <a:solidFill>
                  <a:schemeClr val="bg1"/>
                </a:solidFill>
                <a:latin typeface="Arial" panose="020B0604020202020204" pitchFamily="34" charset="0"/>
                <a:cs typeface="Arial" panose="020B0604020202020204" pitchFamily="34" charset="0"/>
              </a:rPr>
              <a:t>và</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phụ</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kiện</a:t>
            </a:r>
            <a:r>
              <a:rPr lang="en-US" altLang="en-US" sz="2800" dirty="0">
                <a:solidFill>
                  <a:schemeClr val="bg1"/>
                </a:solidFill>
                <a:latin typeface="Arial" panose="020B0604020202020204" pitchFamily="34" charset="0"/>
                <a:cs typeface="Arial" panose="020B0604020202020204" pitchFamily="34" charset="0"/>
              </a:rPr>
              <a:t> </a:t>
            </a:r>
            <a:r>
              <a:rPr lang="en-US" altLang="en-US" sz="2800" dirty="0" err="1">
                <a:solidFill>
                  <a:schemeClr val="bg1"/>
                </a:solidFill>
                <a:latin typeface="Arial" panose="020B0604020202020204" pitchFamily="34" charset="0"/>
                <a:cs typeface="Arial" panose="020B0604020202020204" pitchFamily="34" charset="0"/>
              </a:rPr>
              <a:t>bếp</a:t>
            </a:r>
            <a:r>
              <a:rPr lang="en-US" altLang="en-US" sz="2800" dirty="0">
                <a:solidFill>
                  <a:schemeClr val="bg1"/>
                </a:solidFill>
                <a:latin typeface="Arial" panose="020B0604020202020204" pitchFamily="34" charset="0"/>
                <a:cs typeface="Arial" panose="020B0604020202020204" pitchFamily="34" charset="0"/>
              </a:rPr>
              <a:t> gas</a:t>
            </a:r>
            <a:r>
              <a:rPr lang="en-US" altLang="en-US" sz="3200" dirty="0">
                <a:solidFill>
                  <a:schemeClr val="bg1"/>
                </a:solidFill>
              </a:rPr>
              <a:t> </a:t>
            </a:r>
          </a:p>
        </p:txBody>
      </p:sp>
      <p:sp>
        <p:nvSpPr>
          <p:cNvPr id="6" name="TextBox 5">
            <a:extLst>
              <a:ext uri="{FF2B5EF4-FFF2-40B4-BE49-F238E27FC236}">
                <a16:creationId xmlns:a16="http://schemas.microsoft.com/office/drawing/2014/main" id="{1F642512-4A4D-0C9E-59E2-DF5F78300E85}"/>
              </a:ext>
            </a:extLst>
          </p:cNvPr>
          <p:cNvSpPr txBox="1"/>
          <p:nvPr/>
        </p:nvSpPr>
        <p:spPr>
          <a:xfrm>
            <a:off x="561932" y="1201174"/>
            <a:ext cx="8020136" cy="954107"/>
          </a:xfrm>
          <a:prstGeom prst="rect">
            <a:avLst/>
          </a:prstGeom>
          <a:noFill/>
        </p:spPr>
        <p:txBody>
          <a:bodyPr wrap="square" rtlCol="0">
            <a:spAutoFit/>
          </a:bodyPr>
          <a:lstStyle/>
          <a:p>
            <a:pPr algn="ctr"/>
            <a:r>
              <a:rPr lang="en-US" sz="2800" dirty="0" err="1">
                <a:solidFill>
                  <a:srgbClr val="FF0000"/>
                </a:solidFill>
                <a:latin typeface="Arial" panose="020B0604020202020204" pitchFamily="34" charset="0"/>
                <a:cs typeface="Arial" panose="020B0604020202020204" pitchFamily="34" charset="0"/>
              </a:rPr>
              <a:t>Thảo</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luận</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Mỗi</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nhóm</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sẽ</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được</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giao</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một</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tình</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huống</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Tìm</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nguyên</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nhân</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và</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cách</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khắc</a:t>
            </a:r>
            <a:r>
              <a:rPr lang="en-US" sz="2800" dirty="0">
                <a:solidFill>
                  <a:srgbClr val="FF0000"/>
                </a:solidFill>
                <a:latin typeface="Arial" panose="020B0604020202020204" pitchFamily="34" charset="0"/>
                <a:cs typeface="Arial" panose="020B0604020202020204" pitchFamily="34" charset="0"/>
              </a:rPr>
              <a:t> </a:t>
            </a:r>
            <a:r>
              <a:rPr lang="en-US" sz="2800" dirty="0" err="1">
                <a:solidFill>
                  <a:srgbClr val="FF0000"/>
                </a:solidFill>
                <a:latin typeface="Arial" panose="020B0604020202020204" pitchFamily="34" charset="0"/>
                <a:cs typeface="Arial" panose="020B0604020202020204" pitchFamily="34" charset="0"/>
              </a:rPr>
              <a:t>phục</a:t>
            </a:r>
            <a:r>
              <a:rPr lang="en-US" sz="2800" dirty="0">
                <a:solidFill>
                  <a:srgbClr val="FF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3400703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7212</TotalTime>
  <Words>6479</Words>
  <Application>Microsoft Macintosh PowerPoint</Application>
  <PresentationFormat>On-screen Show (4:3)</PresentationFormat>
  <Paragraphs>568</Paragraphs>
  <Slides>119</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119</vt:i4>
      </vt:variant>
    </vt:vector>
  </HeadingPairs>
  <TitlesOfParts>
    <vt:vector size="127" baseType="lpstr">
      <vt:lpstr>Arial</vt:lpstr>
      <vt:lpstr>Calibri</vt:lpstr>
      <vt:lpstr>Calibri Light</vt:lpstr>
      <vt:lpstr>Georgia</vt:lpstr>
      <vt:lpstr>Times New Roman</vt:lpstr>
      <vt:lpstr>Verdana</vt:lpstr>
      <vt:lpstr>Wingdings</vt:lpstr>
      <vt:lpstr>Office Theme</vt:lpstr>
      <vt:lpstr>PowerPoint Presentation</vt:lpstr>
      <vt:lpstr>PowerPoint Presentation</vt:lpstr>
      <vt:lpstr>PowerPoint Presentation</vt:lpstr>
      <vt:lpstr>PowerPoint Presentation</vt:lpstr>
      <vt:lpstr>I. CÁC QUY ĐỊNH CỦA PHÁP LUẬT</vt:lpstr>
      <vt:lpstr>I. CÁC QUY ĐỊNH CỦA PHÁP LUẬT</vt:lpstr>
      <vt:lpstr>I. CÁC QUY ĐỊNH CỦA PHÁP LUẬT</vt:lpstr>
      <vt:lpstr>I. CÁC QUY ĐỊNH CỦA PHÁP LUẬT</vt:lpstr>
      <vt:lpstr>PowerPoint Presentation</vt:lpstr>
      <vt:lpstr>AN TOÀN TRONG HOẠT ĐỘNG KINH DOANH KHÍ</vt:lpstr>
      <vt:lpstr>NGHỊ ĐỊNH 87/2018/NĐ-CP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NGHỊ ĐỊNH 99/2020/NĐ-CP</vt:lpstr>
      <vt:lpstr>NGHỊ ĐỊNH 99/2020/NĐ-CP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PHẦN V. AN TOÀN ĐỐI VỚI TRẠM NẠP LPG VÀO CHAI</vt:lpstr>
      <vt:lpstr>AN TOÀN ĐỐI VỚI TRẠM NẠP LPG VÀO CHAI</vt:lpstr>
      <vt:lpstr>AN TOÀN ĐỐI VỚI TRẠM NẠP LPG VÀO CHAI</vt:lpstr>
      <vt:lpstr>AN TOÀN ĐỐI VỚI TRẠM NẠP LPG VÀO CHAI</vt:lpstr>
      <vt:lpstr>AN TOÀN ĐỐI VỚI TRẠM NẠP LPG VÀO CHAI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Lê Thị Bích Yến</cp:lastModifiedBy>
  <cp:revision>181</cp:revision>
  <dcterms:created xsi:type="dcterms:W3CDTF">2021-08-21T15:21:00Z</dcterms:created>
  <dcterms:modified xsi:type="dcterms:W3CDTF">2026-03-07T06:40:58Z</dcterms:modified>
</cp:coreProperties>
</file>